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28"/>
    <p:restoredTop sz="94614"/>
  </p:normalViewPr>
  <p:slideViewPr>
    <p:cSldViewPr snapToGrid="0">
      <p:cViewPr varScale="1">
        <p:scale>
          <a:sx n="94" d="100"/>
          <a:sy n="94" d="100"/>
        </p:scale>
        <p:origin x="22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C11051-CBA3-472D-8D15-7F9703DDEAA0}" type="doc">
      <dgm:prSet loTypeId="urn:microsoft.com/office/officeart/2005/8/layout/matrix3" loCatId="matrix" qsTypeId="urn:microsoft.com/office/officeart/2005/8/quickstyle/simple1#22" qsCatId="simple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1EF5A739-B046-457E-BE67-7CEBD90DD10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/>
            <a:t>Law Review style article</a:t>
          </a:r>
        </a:p>
      </dgm:t>
    </dgm:pt>
    <dgm:pt modelId="{40C43125-E700-4D46-8FFD-3DF684383D8F}" type="parTrans" cxnId="{96B437F8-D2D4-4439-8862-78B613BBE3C5}">
      <dgm:prSet/>
      <dgm:spPr/>
      <dgm:t>
        <a:bodyPr/>
        <a:lstStyle/>
        <a:p>
          <a:endParaRPr lang="en-US"/>
        </a:p>
      </dgm:t>
    </dgm:pt>
    <dgm:pt modelId="{6CFB988B-3520-46C2-BC7B-3DDEE4B98076}" type="sibTrans" cxnId="{96B437F8-D2D4-4439-8862-78B613BBE3C5}">
      <dgm:prSet/>
      <dgm:spPr/>
      <dgm:t>
        <a:bodyPr/>
        <a:lstStyle/>
        <a:p>
          <a:endParaRPr lang="en-US"/>
        </a:p>
      </dgm:t>
    </dgm:pt>
    <dgm:pt modelId="{144F688C-8898-43E6-9860-6EE3D27D8385}">
      <dgm:prSet/>
      <dgm:spPr/>
      <dgm:t>
        <a:bodyPr/>
        <a:lstStyle/>
        <a:p>
          <a:r>
            <a:rPr lang="en-US"/>
            <a:t>Practice-oriented article or handbook</a:t>
          </a:r>
        </a:p>
      </dgm:t>
    </dgm:pt>
    <dgm:pt modelId="{330DA2C7-7A0A-4E5F-9EEE-E8AB08B3D157}" type="parTrans" cxnId="{E32373B5-6EDA-4BD9-B51B-4050C5F2F2D2}">
      <dgm:prSet/>
      <dgm:spPr/>
      <dgm:t>
        <a:bodyPr/>
        <a:lstStyle/>
        <a:p>
          <a:endParaRPr lang="en-US"/>
        </a:p>
      </dgm:t>
    </dgm:pt>
    <dgm:pt modelId="{73933219-450F-4BF5-AD4F-5BE61118F588}" type="sibTrans" cxnId="{E32373B5-6EDA-4BD9-B51B-4050C5F2F2D2}">
      <dgm:prSet/>
      <dgm:spPr/>
      <dgm:t>
        <a:bodyPr/>
        <a:lstStyle/>
        <a:p>
          <a:endParaRPr lang="en-US"/>
        </a:p>
      </dgm:t>
    </dgm:pt>
    <dgm:pt modelId="{B3F177F4-AA8D-4BD8-99B0-29727228C938}">
      <dgm:prSet/>
      <dgm:spPr>
        <a:solidFill>
          <a:srgbClr val="C00000"/>
        </a:solidFill>
      </dgm:spPr>
      <dgm:t>
        <a:bodyPr/>
        <a:lstStyle/>
        <a:p>
          <a:r>
            <a:rPr lang="en-US" dirty="0"/>
            <a:t>Other legal publication (e.g., amicus brief, federal register comment)</a:t>
          </a:r>
        </a:p>
      </dgm:t>
    </dgm:pt>
    <dgm:pt modelId="{479062A2-5D11-4E14-9F94-0B9F6B364D02}" type="parTrans" cxnId="{CB0B876C-3F6C-408E-B748-14787F996C40}">
      <dgm:prSet/>
      <dgm:spPr/>
      <dgm:t>
        <a:bodyPr/>
        <a:lstStyle/>
        <a:p>
          <a:endParaRPr lang="en-US"/>
        </a:p>
      </dgm:t>
    </dgm:pt>
    <dgm:pt modelId="{F3252F70-78E0-4A4D-B855-425DF0677497}" type="sibTrans" cxnId="{CB0B876C-3F6C-408E-B748-14787F996C40}">
      <dgm:prSet/>
      <dgm:spPr/>
      <dgm:t>
        <a:bodyPr/>
        <a:lstStyle/>
        <a:p>
          <a:endParaRPr lang="en-US"/>
        </a:p>
      </dgm:t>
    </dgm:pt>
    <dgm:pt modelId="{77FCC04D-68DE-42E4-B779-EA96604E6FEA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“rigorous legal analysis, significant academic content, and quality legal writing skills” </a:t>
          </a:r>
        </a:p>
      </dgm:t>
    </dgm:pt>
    <dgm:pt modelId="{149B6493-6C55-4310-84B0-0AAFF6A7F2EF}" type="parTrans" cxnId="{46007798-1CB6-4012-8985-F1B37BF7B000}">
      <dgm:prSet/>
      <dgm:spPr/>
      <dgm:t>
        <a:bodyPr/>
        <a:lstStyle/>
        <a:p>
          <a:endParaRPr lang="en-US"/>
        </a:p>
      </dgm:t>
    </dgm:pt>
    <dgm:pt modelId="{85FDAD0A-ED3A-4F4E-B4AA-557ED38D4C5B}" type="sibTrans" cxnId="{46007798-1CB6-4012-8985-F1B37BF7B000}">
      <dgm:prSet/>
      <dgm:spPr/>
      <dgm:t>
        <a:bodyPr/>
        <a:lstStyle/>
        <a:p>
          <a:endParaRPr lang="en-US"/>
        </a:p>
      </dgm:t>
    </dgm:pt>
    <dgm:pt modelId="{6F380016-E56B-D046-B1BF-857C7F2D23FF}" type="pres">
      <dgm:prSet presAssocID="{EAC11051-CBA3-472D-8D15-7F9703DDEAA0}" presName="matrix" presStyleCnt="0">
        <dgm:presLayoutVars>
          <dgm:chMax val="1"/>
          <dgm:dir/>
          <dgm:resizeHandles val="exact"/>
        </dgm:presLayoutVars>
      </dgm:prSet>
      <dgm:spPr/>
    </dgm:pt>
    <dgm:pt modelId="{1069CC6C-A425-8749-AA95-F4C8C5776EDA}" type="pres">
      <dgm:prSet presAssocID="{EAC11051-CBA3-472D-8D15-7F9703DDEAA0}" presName="diamond" presStyleLbl="bgShp" presStyleIdx="0" presStyleCnt="1"/>
      <dgm:spPr/>
    </dgm:pt>
    <dgm:pt modelId="{ACDEEB76-2499-DE49-B555-D1FB3943B20D}" type="pres">
      <dgm:prSet presAssocID="{EAC11051-CBA3-472D-8D15-7F9703DDEAA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59D427F-CD8F-8946-A21E-D4C2D69450FA}" type="pres">
      <dgm:prSet presAssocID="{EAC11051-CBA3-472D-8D15-7F9703DDEAA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9686DBE-D50B-1146-9E1F-F92B92EEB154}" type="pres">
      <dgm:prSet presAssocID="{EAC11051-CBA3-472D-8D15-7F9703DDEAA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CBD1B6-FA8F-5943-8D1F-744E276F6704}" type="pres">
      <dgm:prSet presAssocID="{EAC11051-CBA3-472D-8D15-7F9703DDEAA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DE04A57-C7CE-1D47-84D2-FA2FE5C273F9}" type="presOf" srcId="{77FCC04D-68DE-42E4-B779-EA96604E6FEA}" destId="{40CBD1B6-FA8F-5943-8D1F-744E276F6704}" srcOrd="0" destOrd="0" presId="urn:microsoft.com/office/officeart/2005/8/layout/matrix3"/>
    <dgm:cxn modelId="{CB0B876C-3F6C-408E-B748-14787F996C40}" srcId="{EAC11051-CBA3-472D-8D15-7F9703DDEAA0}" destId="{B3F177F4-AA8D-4BD8-99B0-29727228C938}" srcOrd="2" destOrd="0" parTransId="{479062A2-5D11-4E14-9F94-0B9F6B364D02}" sibTransId="{F3252F70-78E0-4A4D-B855-425DF0677497}"/>
    <dgm:cxn modelId="{DD4C8E8A-30DE-7341-B10E-4B970EFDBB4A}" type="presOf" srcId="{EAC11051-CBA3-472D-8D15-7F9703DDEAA0}" destId="{6F380016-E56B-D046-B1BF-857C7F2D23FF}" srcOrd="0" destOrd="0" presId="urn:microsoft.com/office/officeart/2005/8/layout/matrix3"/>
    <dgm:cxn modelId="{46007798-1CB6-4012-8985-F1B37BF7B000}" srcId="{EAC11051-CBA3-472D-8D15-7F9703DDEAA0}" destId="{77FCC04D-68DE-42E4-B779-EA96604E6FEA}" srcOrd="3" destOrd="0" parTransId="{149B6493-6C55-4310-84B0-0AAFF6A7F2EF}" sibTransId="{85FDAD0A-ED3A-4F4E-B4AA-557ED38D4C5B}"/>
    <dgm:cxn modelId="{570ABFA1-14B6-1248-B675-48A4D6E2373C}" type="presOf" srcId="{144F688C-8898-43E6-9860-6EE3D27D8385}" destId="{759D427F-CD8F-8946-A21E-D4C2D69450FA}" srcOrd="0" destOrd="0" presId="urn:microsoft.com/office/officeart/2005/8/layout/matrix3"/>
    <dgm:cxn modelId="{E32373B5-6EDA-4BD9-B51B-4050C5F2F2D2}" srcId="{EAC11051-CBA3-472D-8D15-7F9703DDEAA0}" destId="{144F688C-8898-43E6-9860-6EE3D27D8385}" srcOrd="1" destOrd="0" parTransId="{330DA2C7-7A0A-4E5F-9EEE-E8AB08B3D157}" sibTransId="{73933219-450F-4BF5-AD4F-5BE61118F588}"/>
    <dgm:cxn modelId="{F49C69B7-BB2B-9F49-A5BF-2D59408710A6}" type="presOf" srcId="{1EF5A739-B046-457E-BE67-7CEBD90DD109}" destId="{ACDEEB76-2499-DE49-B555-D1FB3943B20D}" srcOrd="0" destOrd="0" presId="urn:microsoft.com/office/officeart/2005/8/layout/matrix3"/>
    <dgm:cxn modelId="{03D73FE8-79A6-9548-A6A5-EA70990FBCDE}" type="presOf" srcId="{B3F177F4-AA8D-4BD8-99B0-29727228C938}" destId="{09686DBE-D50B-1146-9E1F-F92B92EEB154}" srcOrd="0" destOrd="0" presId="urn:microsoft.com/office/officeart/2005/8/layout/matrix3"/>
    <dgm:cxn modelId="{96B437F8-D2D4-4439-8862-78B613BBE3C5}" srcId="{EAC11051-CBA3-472D-8D15-7F9703DDEAA0}" destId="{1EF5A739-B046-457E-BE67-7CEBD90DD109}" srcOrd="0" destOrd="0" parTransId="{40C43125-E700-4D46-8FFD-3DF684383D8F}" sibTransId="{6CFB988B-3520-46C2-BC7B-3DDEE4B98076}"/>
    <dgm:cxn modelId="{D0216299-622B-D347-8971-A40E8692C096}" type="presParOf" srcId="{6F380016-E56B-D046-B1BF-857C7F2D23FF}" destId="{1069CC6C-A425-8749-AA95-F4C8C5776EDA}" srcOrd="0" destOrd="0" presId="urn:microsoft.com/office/officeart/2005/8/layout/matrix3"/>
    <dgm:cxn modelId="{8E7E96E3-DA4B-804C-B649-FD6202592FEA}" type="presParOf" srcId="{6F380016-E56B-D046-B1BF-857C7F2D23FF}" destId="{ACDEEB76-2499-DE49-B555-D1FB3943B20D}" srcOrd="1" destOrd="0" presId="urn:microsoft.com/office/officeart/2005/8/layout/matrix3"/>
    <dgm:cxn modelId="{D7CCFDC9-B549-CE4B-BB19-6CC39CA6A02B}" type="presParOf" srcId="{6F380016-E56B-D046-B1BF-857C7F2D23FF}" destId="{759D427F-CD8F-8946-A21E-D4C2D69450FA}" srcOrd="2" destOrd="0" presId="urn:microsoft.com/office/officeart/2005/8/layout/matrix3"/>
    <dgm:cxn modelId="{957D1368-CCE9-6740-B899-EB4B88F20599}" type="presParOf" srcId="{6F380016-E56B-D046-B1BF-857C7F2D23FF}" destId="{09686DBE-D50B-1146-9E1F-F92B92EEB154}" srcOrd="3" destOrd="0" presId="urn:microsoft.com/office/officeart/2005/8/layout/matrix3"/>
    <dgm:cxn modelId="{8278B328-30F4-1047-BF4B-B322C5425E1C}" type="presParOf" srcId="{6F380016-E56B-D046-B1BF-857C7F2D23FF}" destId="{40CBD1B6-FA8F-5943-8D1F-744E276F670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7B1AB4-8BF9-A041-9AF1-06BF7647BD62}" type="doc">
      <dgm:prSet loTypeId="urn:microsoft.com/office/officeart/2016/7/layout/RepeatingBendingProcessNew" loCatId="process" qsTypeId="urn:microsoft.com/office/officeart/2005/8/quickstyle/simple1#40" qsCatId="simple" csTypeId="urn:microsoft.com/office/officeart/2005/8/colors/colorful1#9" csCatId="colorful" phldr="1"/>
      <dgm:spPr/>
      <dgm:t>
        <a:bodyPr/>
        <a:lstStyle/>
        <a:p>
          <a:endParaRPr lang="en-US"/>
        </a:p>
      </dgm:t>
    </dgm:pt>
    <dgm:pt modelId="{5F96E26E-3C1F-1A45-AA14-8D32E45393AA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/>
            <a:t>General research</a:t>
          </a:r>
        </a:p>
      </dgm:t>
    </dgm:pt>
    <dgm:pt modelId="{61443209-447D-7B44-BF2A-A231228A278C}" type="parTrans" cxnId="{4F4B3EDD-6F7E-EF4A-8DB2-DE20A0EE8514}">
      <dgm:prSet/>
      <dgm:spPr/>
      <dgm:t>
        <a:bodyPr/>
        <a:lstStyle/>
        <a:p>
          <a:endParaRPr lang="en-US"/>
        </a:p>
      </dgm:t>
    </dgm:pt>
    <dgm:pt modelId="{F2E171D2-2C9B-7841-8540-C44077D5D22D}" type="sibTrans" cxnId="{4F4B3EDD-6F7E-EF4A-8DB2-DE20A0EE8514}">
      <dgm:prSet/>
      <dgm:spPr/>
      <dgm:t>
        <a:bodyPr/>
        <a:lstStyle/>
        <a:p>
          <a:endParaRPr lang="en-US"/>
        </a:p>
      </dgm:t>
    </dgm:pt>
    <dgm:pt modelId="{7A463995-5B22-914E-9482-B9E513A45C21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/>
            <a:t>Topic selection</a:t>
          </a:r>
        </a:p>
      </dgm:t>
    </dgm:pt>
    <dgm:pt modelId="{D2FD559F-F7E5-E844-8EC0-3D8BD671A0DF}" type="parTrans" cxnId="{E1803209-7430-854A-BEDE-2887469C6C9B}">
      <dgm:prSet/>
      <dgm:spPr/>
      <dgm:t>
        <a:bodyPr/>
        <a:lstStyle/>
        <a:p>
          <a:endParaRPr lang="en-US"/>
        </a:p>
      </dgm:t>
    </dgm:pt>
    <dgm:pt modelId="{5C817831-A51B-2A44-87AF-0822F4BAFD47}" type="sibTrans" cxnId="{E1803209-7430-854A-BEDE-2887469C6C9B}">
      <dgm:prSet/>
      <dgm:spPr/>
      <dgm:t>
        <a:bodyPr/>
        <a:lstStyle/>
        <a:p>
          <a:endParaRPr lang="en-US"/>
        </a:p>
      </dgm:t>
    </dgm:pt>
    <dgm:pt modelId="{8FDD1C4D-C999-D347-BC56-5FAE9FC5F140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/>
            <a:t>In-depth research</a:t>
          </a:r>
        </a:p>
      </dgm:t>
    </dgm:pt>
    <dgm:pt modelId="{DBC62109-77CD-B94C-81A6-DF6DFE2E620C}" type="parTrans" cxnId="{91DD8636-6766-274F-87BD-83B59CB63596}">
      <dgm:prSet/>
      <dgm:spPr/>
      <dgm:t>
        <a:bodyPr/>
        <a:lstStyle/>
        <a:p>
          <a:endParaRPr lang="en-US"/>
        </a:p>
      </dgm:t>
    </dgm:pt>
    <dgm:pt modelId="{B3F3CED3-80B6-4A4B-BE91-8C1230EE83AD}" type="sibTrans" cxnId="{91DD8636-6766-274F-87BD-83B59CB63596}">
      <dgm:prSet/>
      <dgm:spPr/>
      <dgm:t>
        <a:bodyPr/>
        <a:lstStyle/>
        <a:p>
          <a:endParaRPr lang="en-US"/>
        </a:p>
      </dgm:t>
    </dgm:pt>
    <dgm:pt modelId="{1E621A51-7EC5-974A-907A-5D41D4FB793F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Develop an abstract to refine your topic</a:t>
          </a:r>
        </a:p>
      </dgm:t>
    </dgm:pt>
    <dgm:pt modelId="{ABE9DBA9-B646-944C-A58D-C2CC548597C0}" type="parTrans" cxnId="{FEDE0DC7-BDC4-8A4A-B43F-27EA336A8B5A}">
      <dgm:prSet/>
      <dgm:spPr/>
      <dgm:t>
        <a:bodyPr/>
        <a:lstStyle/>
        <a:p>
          <a:endParaRPr lang="en-US"/>
        </a:p>
      </dgm:t>
    </dgm:pt>
    <dgm:pt modelId="{5F0F25EC-5C21-964B-8B3B-C18DBE359EB1}" type="sibTrans" cxnId="{FEDE0DC7-BDC4-8A4A-B43F-27EA336A8B5A}">
      <dgm:prSet/>
      <dgm:spPr/>
      <dgm:t>
        <a:bodyPr/>
        <a:lstStyle/>
        <a:p>
          <a:endParaRPr lang="en-US"/>
        </a:p>
      </dgm:t>
    </dgm:pt>
    <dgm:pt modelId="{FD6A8D45-4EAB-5840-9A86-D5EEAEEDF6AF}">
      <dgm:prSet/>
      <dgm:spPr>
        <a:solidFill>
          <a:srgbClr val="C00000"/>
        </a:solidFill>
      </dgm:spPr>
      <dgm:t>
        <a:bodyPr/>
        <a:lstStyle/>
        <a:p>
          <a:r>
            <a:rPr lang="en-US" dirty="0"/>
            <a:t>Develop an outline that tells the story</a:t>
          </a:r>
        </a:p>
      </dgm:t>
    </dgm:pt>
    <dgm:pt modelId="{81895A7A-17AE-CA47-8C1E-E2011741436D}" type="parTrans" cxnId="{72D5CE16-FCB2-5A48-A1F8-B42BAF3E9794}">
      <dgm:prSet/>
      <dgm:spPr/>
      <dgm:t>
        <a:bodyPr/>
        <a:lstStyle/>
        <a:p>
          <a:endParaRPr lang="en-US"/>
        </a:p>
      </dgm:t>
    </dgm:pt>
    <dgm:pt modelId="{0089BEBF-B8D1-A54E-ABD0-6D068EFDC820}" type="sibTrans" cxnId="{72D5CE16-FCB2-5A48-A1F8-B42BAF3E9794}">
      <dgm:prSet/>
      <dgm:spPr/>
      <dgm:t>
        <a:bodyPr/>
        <a:lstStyle/>
        <a:p>
          <a:endParaRPr lang="en-US"/>
        </a:p>
      </dgm:t>
    </dgm:pt>
    <dgm:pt modelId="{F413CB9A-88BF-7E49-A5B5-212F9D2575E2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Begin work on one section at a time</a:t>
          </a:r>
        </a:p>
      </dgm:t>
    </dgm:pt>
    <dgm:pt modelId="{2AF50DDF-26BE-B242-B600-C90DAFDE4576}" type="parTrans" cxnId="{CC9E5354-919E-104B-94D1-72DFB1A02FBC}">
      <dgm:prSet/>
      <dgm:spPr/>
      <dgm:t>
        <a:bodyPr/>
        <a:lstStyle/>
        <a:p>
          <a:endParaRPr lang="en-US"/>
        </a:p>
      </dgm:t>
    </dgm:pt>
    <dgm:pt modelId="{4492CCF9-2EB5-0641-A570-03091E956A08}" type="sibTrans" cxnId="{CC9E5354-919E-104B-94D1-72DFB1A02FBC}">
      <dgm:prSet/>
      <dgm:spPr/>
      <dgm:t>
        <a:bodyPr/>
        <a:lstStyle/>
        <a:p>
          <a:endParaRPr lang="en-US"/>
        </a:p>
      </dgm:t>
    </dgm:pt>
    <dgm:pt modelId="{1BD47CF6-E7F0-2F48-9865-6228B11F750C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Rough draft by October 16 (for Dec. graduation)</a:t>
          </a:r>
        </a:p>
      </dgm:t>
    </dgm:pt>
    <dgm:pt modelId="{18C5F9CF-A0DB-214D-BB3A-3C575F579426}" type="parTrans" cxnId="{09096CA7-584A-1D4D-ABB1-0D8509A06F08}">
      <dgm:prSet/>
      <dgm:spPr/>
      <dgm:t>
        <a:bodyPr/>
        <a:lstStyle/>
        <a:p>
          <a:endParaRPr lang="en-US"/>
        </a:p>
      </dgm:t>
    </dgm:pt>
    <dgm:pt modelId="{838836B0-70DD-CB42-A568-E64342673D5B}" type="sibTrans" cxnId="{09096CA7-584A-1D4D-ABB1-0D8509A06F08}">
      <dgm:prSet/>
      <dgm:spPr/>
      <dgm:t>
        <a:bodyPr/>
        <a:lstStyle/>
        <a:p>
          <a:endParaRPr lang="en-US"/>
        </a:p>
      </dgm:t>
    </dgm:pt>
    <dgm:pt modelId="{575E9A5D-8077-DD49-9FB1-86837856DFED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/>
            <a:t>Final article by November 30 (for Dec. graduation)</a:t>
          </a:r>
        </a:p>
      </dgm:t>
    </dgm:pt>
    <dgm:pt modelId="{305DF349-20CA-814B-AEEF-5C1793CA25A8}" type="parTrans" cxnId="{09D08DC5-3D33-B542-88CB-CBF7808F3EC5}">
      <dgm:prSet/>
      <dgm:spPr/>
      <dgm:t>
        <a:bodyPr/>
        <a:lstStyle/>
        <a:p>
          <a:endParaRPr lang="en-US"/>
        </a:p>
      </dgm:t>
    </dgm:pt>
    <dgm:pt modelId="{B8DAE105-592F-7F4C-88CD-C8B8EE0EA842}" type="sibTrans" cxnId="{09D08DC5-3D33-B542-88CB-CBF7808F3EC5}">
      <dgm:prSet/>
      <dgm:spPr/>
      <dgm:t>
        <a:bodyPr/>
        <a:lstStyle/>
        <a:p>
          <a:endParaRPr lang="en-US"/>
        </a:p>
      </dgm:t>
    </dgm:pt>
    <dgm:pt modelId="{8CC272AA-1151-2844-8816-E458827A58E2}" type="pres">
      <dgm:prSet presAssocID="{7E7B1AB4-8BF9-A041-9AF1-06BF7647BD62}" presName="Name0" presStyleCnt="0">
        <dgm:presLayoutVars>
          <dgm:dir/>
          <dgm:resizeHandles val="exact"/>
        </dgm:presLayoutVars>
      </dgm:prSet>
      <dgm:spPr/>
    </dgm:pt>
    <dgm:pt modelId="{3C62792B-926E-EA48-8CA8-62355030009E}" type="pres">
      <dgm:prSet presAssocID="{5F96E26E-3C1F-1A45-AA14-8D32E45393AA}" presName="node" presStyleLbl="node1" presStyleIdx="0" presStyleCnt="8">
        <dgm:presLayoutVars>
          <dgm:bulletEnabled val="1"/>
        </dgm:presLayoutVars>
      </dgm:prSet>
      <dgm:spPr/>
    </dgm:pt>
    <dgm:pt modelId="{27ACF625-E383-044A-BD19-FE18B3A963AA}" type="pres">
      <dgm:prSet presAssocID="{F2E171D2-2C9B-7841-8540-C44077D5D22D}" presName="sibTrans" presStyleLbl="sibTrans1D1" presStyleIdx="0" presStyleCnt="7"/>
      <dgm:spPr/>
    </dgm:pt>
    <dgm:pt modelId="{C4EFDA8E-419F-0F46-9BE1-8A86A75340F6}" type="pres">
      <dgm:prSet presAssocID="{F2E171D2-2C9B-7841-8540-C44077D5D22D}" presName="connectorText" presStyleLbl="sibTrans1D1" presStyleIdx="0" presStyleCnt="7"/>
      <dgm:spPr/>
    </dgm:pt>
    <dgm:pt modelId="{3B87F035-C699-3046-9097-4E9C240DA785}" type="pres">
      <dgm:prSet presAssocID="{7A463995-5B22-914E-9482-B9E513A45C21}" presName="node" presStyleLbl="node1" presStyleIdx="1" presStyleCnt="8">
        <dgm:presLayoutVars>
          <dgm:bulletEnabled val="1"/>
        </dgm:presLayoutVars>
      </dgm:prSet>
      <dgm:spPr/>
    </dgm:pt>
    <dgm:pt modelId="{EEDF5CBD-1A67-8C4B-B040-B3E45F09D77E}" type="pres">
      <dgm:prSet presAssocID="{5C817831-A51B-2A44-87AF-0822F4BAFD47}" presName="sibTrans" presStyleLbl="sibTrans1D1" presStyleIdx="1" presStyleCnt="7"/>
      <dgm:spPr/>
    </dgm:pt>
    <dgm:pt modelId="{E74E3A35-E969-7B45-A95F-85EDF5778FA2}" type="pres">
      <dgm:prSet presAssocID="{5C817831-A51B-2A44-87AF-0822F4BAFD47}" presName="connectorText" presStyleLbl="sibTrans1D1" presStyleIdx="1" presStyleCnt="7"/>
      <dgm:spPr/>
    </dgm:pt>
    <dgm:pt modelId="{B0FB8F79-9A7F-774D-8921-B9B0243306A1}" type="pres">
      <dgm:prSet presAssocID="{8FDD1C4D-C999-D347-BC56-5FAE9FC5F140}" presName="node" presStyleLbl="node1" presStyleIdx="2" presStyleCnt="8">
        <dgm:presLayoutVars>
          <dgm:bulletEnabled val="1"/>
        </dgm:presLayoutVars>
      </dgm:prSet>
      <dgm:spPr/>
    </dgm:pt>
    <dgm:pt modelId="{508CF3C9-F8F9-FE43-A96E-06CA06BAA159}" type="pres">
      <dgm:prSet presAssocID="{B3F3CED3-80B6-4A4B-BE91-8C1230EE83AD}" presName="sibTrans" presStyleLbl="sibTrans1D1" presStyleIdx="2" presStyleCnt="7"/>
      <dgm:spPr/>
    </dgm:pt>
    <dgm:pt modelId="{52160737-7CFF-C443-8BE5-3F749DCAFE3A}" type="pres">
      <dgm:prSet presAssocID="{B3F3CED3-80B6-4A4B-BE91-8C1230EE83AD}" presName="connectorText" presStyleLbl="sibTrans1D1" presStyleIdx="2" presStyleCnt="7"/>
      <dgm:spPr/>
    </dgm:pt>
    <dgm:pt modelId="{B07F2A17-5C81-C84F-BF13-4E253DAC5401}" type="pres">
      <dgm:prSet presAssocID="{1E621A51-7EC5-974A-907A-5D41D4FB793F}" presName="node" presStyleLbl="node1" presStyleIdx="3" presStyleCnt="8">
        <dgm:presLayoutVars>
          <dgm:bulletEnabled val="1"/>
        </dgm:presLayoutVars>
      </dgm:prSet>
      <dgm:spPr/>
    </dgm:pt>
    <dgm:pt modelId="{F83CED67-A672-5549-B0E8-7466DC2C284D}" type="pres">
      <dgm:prSet presAssocID="{5F0F25EC-5C21-964B-8B3B-C18DBE359EB1}" presName="sibTrans" presStyleLbl="sibTrans1D1" presStyleIdx="3" presStyleCnt="7"/>
      <dgm:spPr/>
    </dgm:pt>
    <dgm:pt modelId="{2B4A9700-1923-4041-A633-11AE5EF210CD}" type="pres">
      <dgm:prSet presAssocID="{5F0F25EC-5C21-964B-8B3B-C18DBE359EB1}" presName="connectorText" presStyleLbl="sibTrans1D1" presStyleIdx="3" presStyleCnt="7"/>
      <dgm:spPr/>
    </dgm:pt>
    <dgm:pt modelId="{7BBBF565-DA3E-0843-B77B-C0E6375FD89B}" type="pres">
      <dgm:prSet presAssocID="{FD6A8D45-4EAB-5840-9A86-D5EEAEEDF6AF}" presName="node" presStyleLbl="node1" presStyleIdx="4" presStyleCnt="8">
        <dgm:presLayoutVars>
          <dgm:bulletEnabled val="1"/>
        </dgm:presLayoutVars>
      </dgm:prSet>
      <dgm:spPr/>
    </dgm:pt>
    <dgm:pt modelId="{BFB815FF-028F-8749-AB2A-594C7F6D399C}" type="pres">
      <dgm:prSet presAssocID="{0089BEBF-B8D1-A54E-ABD0-6D068EFDC820}" presName="sibTrans" presStyleLbl="sibTrans1D1" presStyleIdx="4" presStyleCnt="7"/>
      <dgm:spPr/>
    </dgm:pt>
    <dgm:pt modelId="{1E4A1A68-943C-D245-9168-9C1AA00597E5}" type="pres">
      <dgm:prSet presAssocID="{0089BEBF-B8D1-A54E-ABD0-6D068EFDC820}" presName="connectorText" presStyleLbl="sibTrans1D1" presStyleIdx="4" presStyleCnt="7"/>
      <dgm:spPr/>
    </dgm:pt>
    <dgm:pt modelId="{7E767A96-2BBB-0840-84D5-1E1A917F75E3}" type="pres">
      <dgm:prSet presAssocID="{F413CB9A-88BF-7E49-A5B5-212F9D2575E2}" presName="node" presStyleLbl="node1" presStyleIdx="5" presStyleCnt="8">
        <dgm:presLayoutVars>
          <dgm:bulletEnabled val="1"/>
        </dgm:presLayoutVars>
      </dgm:prSet>
      <dgm:spPr/>
    </dgm:pt>
    <dgm:pt modelId="{0CE4D536-129C-3143-9288-5B57133DD1F1}" type="pres">
      <dgm:prSet presAssocID="{4492CCF9-2EB5-0641-A570-03091E956A08}" presName="sibTrans" presStyleLbl="sibTrans1D1" presStyleIdx="5" presStyleCnt="7"/>
      <dgm:spPr/>
    </dgm:pt>
    <dgm:pt modelId="{8B92BA8F-42E4-9F4C-821F-E5ABFD25DD86}" type="pres">
      <dgm:prSet presAssocID="{4492CCF9-2EB5-0641-A570-03091E956A08}" presName="connectorText" presStyleLbl="sibTrans1D1" presStyleIdx="5" presStyleCnt="7"/>
      <dgm:spPr/>
    </dgm:pt>
    <dgm:pt modelId="{B6F4CD29-68CC-6349-B46E-49D1C55D401C}" type="pres">
      <dgm:prSet presAssocID="{1BD47CF6-E7F0-2F48-9865-6228B11F750C}" presName="node" presStyleLbl="node1" presStyleIdx="6" presStyleCnt="8">
        <dgm:presLayoutVars>
          <dgm:bulletEnabled val="1"/>
        </dgm:presLayoutVars>
      </dgm:prSet>
      <dgm:spPr/>
    </dgm:pt>
    <dgm:pt modelId="{B4BE54C8-AB81-574D-B9C2-56C6533AC0BD}" type="pres">
      <dgm:prSet presAssocID="{838836B0-70DD-CB42-A568-E64342673D5B}" presName="sibTrans" presStyleLbl="sibTrans1D1" presStyleIdx="6" presStyleCnt="7"/>
      <dgm:spPr/>
    </dgm:pt>
    <dgm:pt modelId="{A089C484-43AF-5648-A3EE-605E15A157FD}" type="pres">
      <dgm:prSet presAssocID="{838836B0-70DD-CB42-A568-E64342673D5B}" presName="connectorText" presStyleLbl="sibTrans1D1" presStyleIdx="6" presStyleCnt="7"/>
      <dgm:spPr/>
    </dgm:pt>
    <dgm:pt modelId="{FE9FC496-7CE1-F248-8A15-CA85949ED2B0}" type="pres">
      <dgm:prSet presAssocID="{575E9A5D-8077-DD49-9FB1-86837856DFED}" presName="node" presStyleLbl="node1" presStyleIdx="7" presStyleCnt="8">
        <dgm:presLayoutVars>
          <dgm:bulletEnabled val="1"/>
        </dgm:presLayoutVars>
      </dgm:prSet>
      <dgm:spPr/>
    </dgm:pt>
  </dgm:ptLst>
  <dgm:cxnLst>
    <dgm:cxn modelId="{4A826603-6CA5-434F-8FEB-2E1FADC9B4F6}" type="presOf" srcId="{838836B0-70DD-CB42-A568-E64342673D5B}" destId="{A089C484-43AF-5648-A3EE-605E15A157FD}" srcOrd="1" destOrd="0" presId="urn:microsoft.com/office/officeart/2016/7/layout/RepeatingBendingProcessNew"/>
    <dgm:cxn modelId="{E1803209-7430-854A-BEDE-2887469C6C9B}" srcId="{7E7B1AB4-8BF9-A041-9AF1-06BF7647BD62}" destId="{7A463995-5B22-914E-9482-B9E513A45C21}" srcOrd="1" destOrd="0" parTransId="{D2FD559F-F7E5-E844-8EC0-3D8BD671A0DF}" sibTransId="{5C817831-A51B-2A44-87AF-0822F4BAFD47}"/>
    <dgm:cxn modelId="{8F1E3C13-867E-424F-9C2C-A238B53F3874}" type="presOf" srcId="{7A463995-5B22-914E-9482-B9E513A45C21}" destId="{3B87F035-C699-3046-9097-4E9C240DA785}" srcOrd="0" destOrd="0" presId="urn:microsoft.com/office/officeart/2016/7/layout/RepeatingBendingProcessNew"/>
    <dgm:cxn modelId="{72D5CE16-FCB2-5A48-A1F8-B42BAF3E9794}" srcId="{7E7B1AB4-8BF9-A041-9AF1-06BF7647BD62}" destId="{FD6A8D45-4EAB-5840-9A86-D5EEAEEDF6AF}" srcOrd="4" destOrd="0" parTransId="{81895A7A-17AE-CA47-8C1E-E2011741436D}" sibTransId="{0089BEBF-B8D1-A54E-ABD0-6D068EFDC820}"/>
    <dgm:cxn modelId="{E301FA1A-9094-2649-A9AC-58F0029E7FA6}" type="presOf" srcId="{0089BEBF-B8D1-A54E-ABD0-6D068EFDC820}" destId="{BFB815FF-028F-8749-AB2A-594C7F6D399C}" srcOrd="0" destOrd="0" presId="urn:microsoft.com/office/officeart/2016/7/layout/RepeatingBendingProcessNew"/>
    <dgm:cxn modelId="{1F0B772F-B6F7-7646-8976-8B1C498ECA18}" type="presOf" srcId="{4492CCF9-2EB5-0641-A570-03091E956A08}" destId="{0CE4D536-129C-3143-9288-5B57133DD1F1}" srcOrd="0" destOrd="0" presId="urn:microsoft.com/office/officeart/2016/7/layout/RepeatingBendingProcessNew"/>
    <dgm:cxn modelId="{91DD8636-6766-274F-87BD-83B59CB63596}" srcId="{7E7B1AB4-8BF9-A041-9AF1-06BF7647BD62}" destId="{8FDD1C4D-C999-D347-BC56-5FAE9FC5F140}" srcOrd="2" destOrd="0" parTransId="{DBC62109-77CD-B94C-81A6-DF6DFE2E620C}" sibTransId="{B3F3CED3-80B6-4A4B-BE91-8C1230EE83AD}"/>
    <dgm:cxn modelId="{B5C78F36-EA7F-4F4A-811B-7172A30EC5C3}" type="presOf" srcId="{5F0F25EC-5C21-964B-8B3B-C18DBE359EB1}" destId="{F83CED67-A672-5549-B0E8-7466DC2C284D}" srcOrd="0" destOrd="0" presId="urn:microsoft.com/office/officeart/2016/7/layout/RepeatingBendingProcessNew"/>
    <dgm:cxn modelId="{78DC3637-14A6-6F49-823F-25453CEDC1E9}" type="presOf" srcId="{8FDD1C4D-C999-D347-BC56-5FAE9FC5F140}" destId="{B0FB8F79-9A7F-774D-8921-B9B0243306A1}" srcOrd="0" destOrd="0" presId="urn:microsoft.com/office/officeart/2016/7/layout/RepeatingBendingProcessNew"/>
    <dgm:cxn modelId="{DDC74148-242E-104E-8402-E0B4AD2FC391}" type="presOf" srcId="{838836B0-70DD-CB42-A568-E64342673D5B}" destId="{B4BE54C8-AB81-574D-B9C2-56C6533AC0BD}" srcOrd="0" destOrd="0" presId="urn:microsoft.com/office/officeart/2016/7/layout/RepeatingBendingProcessNew"/>
    <dgm:cxn modelId="{BBF83C4A-DD4F-1B44-8ADA-BB4D82C6645B}" type="presOf" srcId="{5F0F25EC-5C21-964B-8B3B-C18DBE359EB1}" destId="{2B4A9700-1923-4041-A633-11AE5EF210CD}" srcOrd="1" destOrd="0" presId="urn:microsoft.com/office/officeart/2016/7/layout/RepeatingBendingProcessNew"/>
    <dgm:cxn modelId="{CC9E5354-919E-104B-94D1-72DFB1A02FBC}" srcId="{7E7B1AB4-8BF9-A041-9AF1-06BF7647BD62}" destId="{F413CB9A-88BF-7E49-A5B5-212F9D2575E2}" srcOrd="5" destOrd="0" parTransId="{2AF50DDF-26BE-B242-B600-C90DAFDE4576}" sibTransId="{4492CCF9-2EB5-0641-A570-03091E956A08}"/>
    <dgm:cxn modelId="{9D223458-E2FE-2242-81BC-C8BF7BBFD3B1}" type="presOf" srcId="{1E621A51-7EC5-974A-907A-5D41D4FB793F}" destId="{B07F2A17-5C81-C84F-BF13-4E253DAC5401}" srcOrd="0" destOrd="0" presId="urn:microsoft.com/office/officeart/2016/7/layout/RepeatingBendingProcessNew"/>
    <dgm:cxn modelId="{E2E1155D-0D1B-2A49-98F3-7942D1D045D0}" type="presOf" srcId="{F2E171D2-2C9B-7841-8540-C44077D5D22D}" destId="{27ACF625-E383-044A-BD19-FE18B3A963AA}" srcOrd="0" destOrd="0" presId="urn:microsoft.com/office/officeart/2016/7/layout/RepeatingBendingProcessNew"/>
    <dgm:cxn modelId="{D995A16D-8639-2A4A-854F-5DC427C560D2}" type="presOf" srcId="{B3F3CED3-80B6-4A4B-BE91-8C1230EE83AD}" destId="{52160737-7CFF-C443-8BE5-3F749DCAFE3A}" srcOrd="1" destOrd="0" presId="urn:microsoft.com/office/officeart/2016/7/layout/RepeatingBendingProcessNew"/>
    <dgm:cxn modelId="{BAB9E675-01EA-3444-BE69-6D543F28A044}" type="presOf" srcId="{5C817831-A51B-2A44-87AF-0822F4BAFD47}" destId="{EEDF5CBD-1A67-8C4B-B040-B3E45F09D77E}" srcOrd="0" destOrd="0" presId="urn:microsoft.com/office/officeart/2016/7/layout/RepeatingBendingProcessNew"/>
    <dgm:cxn modelId="{C70B8E8B-04C0-0B4E-8637-7C9AF43C02A3}" type="presOf" srcId="{4492CCF9-2EB5-0641-A570-03091E956A08}" destId="{8B92BA8F-42E4-9F4C-821F-E5ABFD25DD86}" srcOrd="1" destOrd="0" presId="urn:microsoft.com/office/officeart/2016/7/layout/RepeatingBendingProcessNew"/>
    <dgm:cxn modelId="{2253E99F-E63C-074F-95C8-8DE33B2F0CC4}" type="presOf" srcId="{575E9A5D-8077-DD49-9FB1-86837856DFED}" destId="{FE9FC496-7CE1-F248-8A15-CA85949ED2B0}" srcOrd="0" destOrd="0" presId="urn:microsoft.com/office/officeart/2016/7/layout/RepeatingBendingProcessNew"/>
    <dgm:cxn modelId="{0733F0A2-296B-5D4F-80CE-5E35794CEDCE}" type="presOf" srcId="{7E7B1AB4-8BF9-A041-9AF1-06BF7647BD62}" destId="{8CC272AA-1151-2844-8816-E458827A58E2}" srcOrd="0" destOrd="0" presId="urn:microsoft.com/office/officeart/2016/7/layout/RepeatingBendingProcessNew"/>
    <dgm:cxn modelId="{09096CA7-584A-1D4D-ABB1-0D8509A06F08}" srcId="{7E7B1AB4-8BF9-A041-9AF1-06BF7647BD62}" destId="{1BD47CF6-E7F0-2F48-9865-6228B11F750C}" srcOrd="6" destOrd="0" parTransId="{18C5F9CF-A0DB-214D-BB3A-3C575F579426}" sibTransId="{838836B0-70DD-CB42-A568-E64342673D5B}"/>
    <dgm:cxn modelId="{0AE2F7A7-DDC8-CC45-9CFA-B6140947B347}" type="presOf" srcId="{1BD47CF6-E7F0-2F48-9865-6228B11F750C}" destId="{B6F4CD29-68CC-6349-B46E-49D1C55D401C}" srcOrd="0" destOrd="0" presId="urn:microsoft.com/office/officeart/2016/7/layout/RepeatingBendingProcessNew"/>
    <dgm:cxn modelId="{B2B516AE-7239-6347-ADA1-57F2E938B885}" type="presOf" srcId="{F413CB9A-88BF-7E49-A5B5-212F9D2575E2}" destId="{7E767A96-2BBB-0840-84D5-1E1A917F75E3}" srcOrd="0" destOrd="0" presId="urn:microsoft.com/office/officeart/2016/7/layout/RepeatingBendingProcessNew"/>
    <dgm:cxn modelId="{EB8C2BC0-73E2-4F44-AD79-417734D2D059}" type="presOf" srcId="{5C817831-A51B-2A44-87AF-0822F4BAFD47}" destId="{E74E3A35-E969-7B45-A95F-85EDF5778FA2}" srcOrd="1" destOrd="0" presId="urn:microsoft.com/office/officeart/2016/7/layout/RepeatingBendingProcessNew"/>
    <dgm:cxn modelId="{C2C6A5C3-C2EA-E943-AF5C-F3538CBEBD83}" type="presOf" srcId="{B3F3CED3-80B6-4A4B-BE91-8C1230EE83AD}" destId="{508CF3C9-F8F9-FE43-A96E-06CA06BAA159}" srcOrd="0" destOrd="0" presId="urn:microsoft.com/office/officeart/2016/7/layout/RepeatingBendingProcessNew"/>
    <dgm:cxn modelId="{09D08DC5-3D33-B542-88CB-CBF7808F3EC5}" srcId="{7E7B1AB4-8BF9-A041-9AF1-06BF7647BD62}" destId="{575E9A5D-8077-DD49-9FB1-86837856DFED}" srcOrd="7" destOrd="0" parTransId="{305DF349-20CA-814B-AEEF-5C1793CA25A8}" sibTransId="{B8DAE105-592F-7F4C-88CD-C8B8EE0EA842}"/>
    <dgm:cxn modelId="{FEDE0DC7-BDC4-8A4A-B43F-27EA336A8B5A}" srcId="{7E7B1AB4-8BF9-A041-9AF1-06BF7647BD62}" destId="{1E621A51-7EC5-974A-907A-5D41D4FB793F}" srcOrd="3" destOrd="0" parTransId="{ABE9DBA9-B646-944C-A58D-C2CC548597C0}" sibTransId="{5F0F25EC-5C21-964B-8B3B-C18DBE359EB1}"/>
    <dgm:cxn modelId="{B91CF4D5-5531-F94D-820C-407E7F8A89D8}" type="presOf" srcId="{FD6A8D45-4EAB-5840-9A86-D5EEAEEDF6AF}" destId="{7BBBF565-DA3E-0843-B77B-C0E6375FD89B}" srcOrd="0" destOrd="0" presId="urn:microsoft.com/office/officeart/2016/7/layout/RepeatingBendingProcessNew"/>
    <dgm:cxn modelId="{4F4B3EDD-6F7E-EF4A-8DB2-DE20A0EE8514}" srcId="{7E7B1AB4-8BF9-A041-9AF1-06BF7647BD62}" destId="{5F96E26E-3C1F-1A45-AA14-8D32E45393AA}" srcOrd="0" destOrd="0" parTransId="{61443209-447D-7B44-BF2A-A231228A278C}" sibTransId="{F2E171D2-2C9B-7841-8540-C44077D5D22D}"/>
    <dgm:cxn modelId="{6B217BDF-3F03-9C43-9DD9-DF7F9821C783}" type="presOf" srcId="{0089BEBF-B8D1-A54E-ABD0-6D068EFDC820}" destId="{1E4A1A68-943C-D245-9168-9C1AA00597E5}" srcOrd="1" destOrd="0" presId="urn:microsoft.com/office/officeart/2016/7/layout/RepeatingBendingProcessNew"/>
    <dgm:cxn modelId="{8DEB2FF7-C0AD-1E4F-866D-0E0637429CDC}" type="presOf" srcId="{5F96E26E-3C1F-1A45-AA14-8D32E45393AA}" destId="{3C62792B-926E-EA48-8CA8-62355030009E}" srcOrd="0" destOrd="0" presId="urn:microsoft.com/office/officeart/2016/7/layout/RepeatingBendingProcessNew"/>
    <dgm:cxn modelId="{AC69C7FC-96F8-FB46-A895-DD76EB74702E}" type="presOf" srcId="{F2E171D2-2C9B-7841-8540-C44077D5D22D}" destId="{C4EFDA8E-419F-0F46-9BE1-8A86A75340F6}" srcOrd="1" destOrd="0" presId="urn:microsoft.com/office/officeart/2016/7/layout/RepeatingBendingProcessNew"/>
    <dgm:cxn modelId="{EA4B43F7-D442-7747-825C-E713F8E58392}" type="presParOf" srcId="{8CC272AA-1151-2844-8816-E458827A58E2}" destId="{3C62792B-926E-EA48-8CA8-62355030009E}" srcOrd="0" destOrd="0" presId="urn:microsoft.com/office/officeart/2016/7/layout/RepeatingBendingProcessNew"/>
    <dgm:cxn modelId="{3B39A8FE-F14C-B846-8611-A606CE2D53C0}" type="presParOf" srcId="{8CC272AA-1151-2844-8816-E458827A58E2}" destId="{27ACF625-E383-044A-BD19-FE18B3A963AA}" srcOrd="1" destOrd="0" presId="urn:microsoft.com/office/officeart/2016/7/layout/RepeatingBendingProcessNew"/>
    <dgm:cxn modelId="{D43620D7-4E4C-6145-AF94-07C5219E3ACA}" type="presParOf" srcId="{27ACF625-E383-044A-BD19-FE18B3A963AA}" destId="{C4EFDA8E-419F-0F46-9BE1-8A86A75340F6}" srcOrd="0" destOrd="0" presId="urn:microsoft.com/office/officeart/2016/7/layout/RepeatingBendingProcessNew"/>
    <dgm:cxn modelId="{F7163949-4D4D-B140-933C-28A29686353B}" type="presParOf" srcId="{8CC272AA-1151-2844-8816-E458827A58E2}" destId="{3B87F035-C699-3046-9097-4E9C240DA785}" srcOrd="2" destOrd="0" presId="urn:microsoft.com/office/officeart/2016/7/layout/RepeatingBendingProcessNew"/>
    <dgm:cxn modelId="{8E8D56C5-E6E7-534D-93A7-E34AB668F5F2}" type="presParOf" srcId="{8CC272AA-1151-2844-8816-E458827A58E2}" destId="{EEDF5CBD-1A67-8C4B-B040-B3E45F09D77E}" srcOrd="3" destOrd="0" presId="urn:microsoft.com/office/officeart/2016/7/layout/RepeatingBendingProcessNew"/>
    <dgm:cxn modelId="{1A97CC1F-2AB8-FE40-A7BF-8FEA6CA2E1FB}" type="presParOf" srcId="{EEDF5CBD-1A67-8C4B-B040-B3E45F09D77E}" destId="{E74E3A35-E969-7B45-A95F-85EDF5778FA2}" srcOrd="0" destOrd="0" presId="urn:microsoft.com/office/officeart/2016/7/layout/RepeatingBendingProcessNew"/>
    <dgm:cxn modelId="{ECDBC2E9-6FEE-444B-9443-30E52E5D0FB3}" type="presParOf" srcId="{8CC272AA-1151-2844-8816-E458827A58E2}" destId="{B0FB8F79-9A7F-774D-8921-B9B0243306A1}" srcOrd="4" destOrd="0" presId="urn:microsoft.com/office/officeart/2016/7/layout/RepeatingBendingProcessNew"/>
    <dgm:cxn modelId="{4AE945AD-9BC5-5D42-A8FC-6C7154517581}" type="presParOf" srcId="{8CC272AA-1151-2844-8816-E458827A58E2}" destId="{508CF3C9-F8F9-FE43-A96E-06CA06BAA159}" srcOrd="5" destOrd="0" presId="urn:microsoft.com/office/officeart/2016/7/layout/RepeatingBendingProcessNew"/>
    <dgm:cxn modelId="{61CA49E2-330D-7D49-A9EA-CC81F82184FB}" type="presParOf" srcId="{508CF3C9-F8F9-FE43-A96E-06CA06BAA159}" destId="{52160737-7CFF-C443-8BE5-3F749DCAFE3A}" srcOrd="0" destOrd="0" presId="urn:microsoft.com/office/officeart/2016/7/layout/RepeatingBendingProcessNew"/>
    <dgm:cxn modelId="{8E79BA63-95C1-E945-9F85-01DEE345A21D}" type="presParOf" srcId="{8CC272AA-1151-2844-8816-E458827A58E2}" destId="{B07F2A17-5C81-C84F-BF13-4E253DAC5401}" srcOrd="6" destOrd="0" presId="urn:microsoft.com/office/officeart/2016/7/layout/RepeatingBendingProcessNew"/>
    <dgm:cxn modelId="{200DD05E-772D-8344-B520-29DF7BB62191}" type="presParOf" srcId="{8CC272AA-1151-2844-8816-E458827A58E2}" destId="{F83CED67-A672-5549-B0E8-7466DC2C284D}" srcOrd="7" destOrd="0" presId="urn:microsoft.com/office/officeart/2016/7/layout/RepeatingBendingProcessNew"/>
    <dgm:cxn modelId="{593E8910-E10C-424F-B896-081FB567864D}" type="presParOf" srcId="{F83CED67-A672-5549-B0E8-7466DC2C284D}" destId="{2B4A9700-1923-4041-A633-11AE5EF210CD}" srcOrd="0" destOrd="0" presId="urn:microsoft.com/office/officeart/2016/7/layout/RepeatingBendingProcessNew"/>
    <dgm:cxn modelId="{AD2C29DE-E802-3548-A9AE-E5D0EE4CA0DA}" type="presParOf" srcId="{8CC272AA-1151-2844-8816-E458827A58E2}" destId="{7BBBF565-DA3E-0843-B77B-C0E6375FD89B}" srcOrd="8" destOrd="0" presId="urn:microsoft.com/office/officeart/2016/7/layout/RepeatingBendingProcessNew"/>
    <dgm:cxn modelId="{A459C1BC-1C6B-694E-87B3-C5A5879F69AD}" type="presParOf" srcId="{8CC272AA-1151-2844-8816-E458827A58E2}" destId="{BFB815FF-028F-8749-AB2A-594C7F6D399C}" srcOrd="9" destOrd="0" presId="urn:microsoft.com/office/officeart/2016/7/layout/RepeatingBendingProcessNew"/>
    <dgm:cxn modelId="{53BE0EC9-0C65-1A42-BE51-16A4C9A52491}" type="presParOf" srcId="{BFB815FF-028F-8749-AB2A-594C7F6D399C}" destId="{1E4A1A68-943C-D245-9168-9C1AA00597E5}" srcOrd="0" destOrd="0" presId="urn:microsoft.com/office/officeart/2016/7/layout/RepeatingBendingProcessNew"/>
    <dgm:cxn modelId="{1B7879A4-B09B-9542-924B-6B77915DF13E}" type="presParOf" srcId="{8CC272AA-1151-2844-8816-E458827A58E2}" destId="{7E767A96-2BBB-0840-84D5-1E1A917F75E3}" srcOrd="10" destOrd="0" presId="urn:microsoft.com/office/officeart/2016/7/layout/RepeatingBendingProcessNew"/>
    <dgm:cxn modelId="{9DC4C4F9-A691-CA4D-8D01-D36A46FCBE12}" type="presParOf" srcId="{8CC272AA-1151-2844-8816-E458827A58E2}" destId="{0CE4D536-129C-3143-9288-5B57133DD1F1}" srcOrd="11" destOrd="0" presId="urn:microsoft.com/office/officeart/2016/7/layout/RepeatingBendingProcessNew"/>
    <dgm:cxn modelId="{4E067FAF-31C1-3746-8AFD-3F51B62274C3}" type="presParOf" srcId="{0CE4D536-129C-3143-9288-5B57133DD1F1}" destId="{8B92BA8F-42E4-9F4C-821F-E5ABFD25DD86}" srcOrd="0" destOrd="0" presId="urn:microsoft.com/office/officeart/2016/7/layout/RepeatingBendingProcessNew"/>
    <dgm:cxn modelId="{7F693F33-A91E-2A4A-8AE1-0D72D8E65B87}" type="presParOf" srcId="{8CC272AA-1151-2844-8816-E458827A58E2}" destId="{B6F4CD29-68CC-6349-B46E-49D1C55D401C}" srcOrd="12" destOrd="0" presId="urn:microsoft.com/office/officeart/2016/7/layout/RepeatingBendingProcessNew"/>
    <dgm:cxn modelId="{02E77AF4-D55D-2D42-A074-5FFB0A93ED41}" type="presParOf" srcId="{8CC272AA-1151-2844-8816-E458827A58E2}" destId="{B4BE54C8-AB81-574D-B9C2-56C6533AC0BD}" srcOrd="13" destOrd="0" presId="urn:microsoft.com/office/officeart/2016/7/layout/RepeatingBendingProcessNew"/>
    <dgm:cxn modelId="{B79FB5EA-E0B3-BB45-A0AD-ED7F42A969FD}" type="presParOf" srcId="{B4BE54C8-AB81-574D-B9C2-56C6533AC0BD}" destId="{A089C484-43AF-5648-A3EE-605E15A157FD}" srcOrd="0" destOrd="0" presId="urn:microsoft.com/office/officeart/2016/7/layout/RepeatingBendingProcessNew"/>
    <dgm:cxn modelId="{D37F7926-CD09-184A-8D51-9661CD36A553}" type="presParOf" srcId="{8CC272AA-1151-2844-8816-E458827A58E2}" destId="{FE9FC496-7CE1-F248-8A15-CA85949ED2B0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7E8062-55CD-4BDD-B876-5A3A318B90CE}" type="doc">
      <dgm:prSet loTypeId="urn:microsoft.com/office/officeart/2005/8/layout/default" loCatId="list" qsTypeId="urn:microsoft.com/office/officeart/2005/8/quickstyle/simple4#5" qsCatId="simple" csTypeId="urn:microsoft.com/office/officeart/2005/8/colors/colorful1#11" csCatId="colorful" phldr="1"/>
      <dgm:spPr/>
      <dgm:t>
        <a:bodyPr/>
        <a:lstStyle/>
        <a:p>
          <a:endParaRPr lang="en-US"/>
        </a:p>
      </dgm:t>
    </dgm:pt>
    <dgm:pt modelId="{6A27507C-355A-49AA-BC9E-8817BDB7795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600" dirty="0"/>
            <a:t>Week 2  - Aug. 28, 2026</a:t>
          </a:r>
        </a:p>
      </dgm:t>
    </dgm:pt>
    <dgm:pt modelId="{AE9C4114-8728-424A-9855-6D695BAD0BE0}" type="parTrans" cxnId="{3ED284FD-DBA1-4311-B9A1-619EE9F34A23}">
      <dgm:prSet/>
      <dgm:spPr/>
      <dgm:t>
        <a:bodyPr/>
        <a:lstStyle/>
        <a:p>
          <a:endParaRPr lang="en-US"/>
        </a:p>
      </dgm:t>
    </dgm:pt>
    <dgm:pt modelId="{E2341DF1-F05C-4720-8667-20BDBED6C8ED}" type="sibTrans" cxnId="{3ED284FD-DBA1-4311-B9A1-619EE9F34A23}">
      <dgm:prSet/>
      <dgm:spPr/>
      <dgm:t>
        <a:bodyPr/>
        <a:lstStyle/>
        <a:p>
          <a:endParaRPr lang="en-US"/>
        </a:p>
      </dgm:t>
    </dgm:pt>
    <dgm:pt modelId="{903D4ED0-8F3B-4E47-A104-19B9B4A141AC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400" dirty="0"/>
            <a:t>Topic Selection </a:t>
          </a:r>
        </a:p>
      </dgm:t>
    </dgm:pt>
    <dgm:pt modelId="{937468A3-1BA9-4F1B-A48E-43D998FFDB6F}" type="parTrans" cxnId="{B31354F5-9C73-4001-A891-0A6BFF3500B2}">
      <dgm:prSet/>
      <dgm:spPr/>
      <dgm:t>
        <a:bodyPr/>
        <a:lstStyle/>
        <a:p>
          <a:endParaRPr lang="en-US"/>
        </a:p>
      </dgm:t>
    </dgm:pt>
    <dgm:pt modelId="{8D66AF18-A58D-4E03-99CC-BE3E0A0741B9}" type="sibTrans" cxnId="{B31354F5-9C73-4001-A891-0A6BFF3500B2}">
      <dgm:prSet/>
      <dgm:spPr/>
      <dgm:t>
        <a:bodyPr/>
        <a:lstStyle/>
        <a:p>
          <a:endParaRPr lang="en-US"/>
        </a:p>
      </dgm:t>
    </dgm:pt>
    <dgm:pt modelId="{DCA25515-5CED-45CB-9080-6C6EDABFA47E}">
      <dgm:prSet custT="1"/>
      <dgm:spPr/>
      <dgm:t>
        <a:bodyPr/>
        <a:lstStyle/>
        <a:p>
          <a:r>
            <a:rPr lang="en-US" sz="1600" dirty="0"/>
            <a:t>Week 3 - Sept. 4, 2026</a:t>
          </a:r>
        </a:p>
      </dgm:t>
    </dgm:pt>
    <dgm:pt modelId="{07333007-BB12-4246-B8E6-45C41CD3F181}" type="parTrans" cxnId="{4CA5898A-B183-4C1C-A279-C75D7361FAC1}">
      <dgm:prSet/>
      <dgm:spPr/>
      <dgm:t>
        <a:bodyPr/>
        <a:lstStyle/>
        <a:p>
          <a:endParaRPr lang="en-US"/>
        </a:p>
      </dgm:t>
    </dgm:pt>
    <dgm:pt modelId="{8E6E8614-34EE-439D-B6AF-8D4C69D54EC4}" type="sibTrans" cxnId="{4CA5898A-B183-4C1C-A279-C75D7361FAC1}">
      <dgm:prSet/>
      <dgm:spPr/>
      <dgm:t>
        <a:bodyPr/>
        <a:lstStyle/>
        <a:p>
          <a:endParaRPr lang="en-US"/>
        </a:p>
      </dgm:t>
    </dgm:pt>
    <dgm:pt modelId="{7DCBB3E7-51B1-49FD-A803-B21BF6F0B5B7}">
      <dgm:prSet custT="1"/>
      <dgm:spPr/>
      <dgm:t>
        <a:bodyPr/>
        <a:lstStyle/>
        <a:p>
          <a:r>
            <a:rPr lang="en-US" sz="1400" dirty="0"/>
            <a:t>Online research tools available through the Young Law Library</a:t>
          </a:r>
        </a:p>
      </dgm:t>
    </dgm:pt>
    <dgm:pt modelId="{96554B84-A74B-4355-B781-23EFCD122BDE}" type="parTrans" cxnId="{E3AF4213-AC20-47F3-A25F-EA70A482EE31}">
      <dgm:prSet/>
      <dgm:spPr/>
      <dgm:t>
        <a:bodyPr/>
        <a:lstStyle/>
        <a:p>
          <a:endParaRPr lang="en-US"/>
        </a:p>
      </dgm:t>
    </dgm:pt>
    <dgm:pt modelId="{106E3C0C-0356-47D6-AEE5-116ED9426387}" type="sibTrans" cxnId="{E3AF4213-AC20-47F3-A25F-EA70A482EE31}">
      <dgm:prSet/>
      <dgm:spPr/>
      <dgm:t>
        <a:bodyPr/>
        <a:lstStyle/>
        <a:p>
          <a:endParaRPr lang="en-US"/>
        </a:p>
      </dgm:t>
    </dgm:pt>
    <dgm:pt modelId="{BE32EA46-FD13-43A4-A6A9-E2E6EF9C9D6B}">
      <dgm:prSet custT="1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1600" dirty="0"/>
            <a:t>Week 6 - Sept. 25, 2026</a:t>
          </a:r>
        </a:p>
      </dgm:t>
    </dgm:pt>
    <dgm:pt modelId="{421F642D-3924-41D8-BAAD-DD03F53667E0}" type="parTrans" cxnId="{E6C77AEA-48E3-460D-B181-84D6E88E11FF}">
      <dgm:prSet/>
      <dgm:spPr/>
      <dgm:t>
        <a:bodyPr/>
        <a:lstStyle/>
        <a:p>
          <a:endParaRPr lang="en-US"/>
        </a:p>
      </dgm:t>
    </dgm:pt>
    <dgm:pt modelId="{7BC0283A-8F6A-4915-A0E1-FE63FD1F4864}" type="sibTrans" cxnId="{E6C77AEA-48E3-460D-B181-84D6E88E11FF}">
      <dgm:prSet/>
      <dgm:spPr/>
      <dgm:t>
        <a:bodyPr/>
        <a:lstStyle/>
        <a:p>
          <a:endParaRPr lang="en-US"/>
        </a:p>
      </dgm:t>
    </dgm:pt>
    <dgm:pt modelId="{29153ABA-8BF4-4A16-88DE-D3F012F1E6D7}">
      <dgm:prSet custT="1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1400" dirty="0"/>
            <a:t>Strategy and Problem Solving</a:t>
          </a:r>
        </a:p>
      </dgm:t>
    </dgm:pt>
    <dgm:pt modelId="{C11A98A8-541F-459F-BDAC-D1A71A0B7FC2}" type="parTrans" cxnId="{C990D6BA-1D7D-43B5-A43D-47AE7091982E}">
      <dgm:prSet/>
      <dgm:spPr/>
      <dgm:t>
        <a:bodyPr/>
        <a:lstStyle/>
        <a:p>
          <a:endParaRPr lang="en-US"/>
        </a:p>
      </dgm:t>
    </dgm:pt>
    <dgm:pt modelId="{3AC85856-6053-463F-9D33-8F8796020C71}" type="sibTrans" cxnId="{C990D6BA-1D7D-43B5-A43D-47AE7091982E}">
      <dgm:prSet/>
      <dgm:spPr/>
      <dgm:t>
        <a:bodyPr/>
        <a:lstStyle/>
        <a:p>
          <a:endParaRPr lang="en-US"/>
        </a:p>
      </dgm:t>
    </dgm:pt>
    <dgm:pt modelId="{926C2AC0-98D1-4321-BF7D-CF95EDD6A413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dirty="0"/>
            <a:t>Week 7 - Oct. 2, 2026</a:t>
          </a:r>
        </a:p>
      </dgm:t>
    </dgm:pt>
    <dgm:pt modelId="{824D080B-2721-443F-A300-368CDA24F62E}" type="parTrans" cxnId="{E3D344B2-3FD0-4195-BA2B-4FE589C6C8D0}">
      <dgm:prSet/>
      <dgm:spPr/>
      <dgm:t>
        <a:bodyPr/>
        <a:lstStyle/>
        <a:p>
          <a:endParaRPr lang="en-US"/>
        </a:p>
      </dgm:t>
    </dgm:pt>
    <dgm:pt modelId="{39F65EAC-FAAF-4870-BDE5-203E23A8E24F}" type="sibTrans" cxnId="{E3D344B2-3FD0-4195-BA2B-4FE589C6C8D0}">
      <dgm:prSet/>
      <dgm:spPr/>
      <dgm:t>
        <a:bodyPr/>
        <a:lstStyle/>
        <a:p>
          <a:endParaRPr lang="en-US"/>
        </a:p>
      </dgm:t>
    </dgm:pt>
    <dgm:pt modelId="{3B596754-C9B8-4F5D-9903-E2EF765A0538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400" dirty="0"/>
            <a:t>Citation Basics: Using Primary Authority</a:t>
          </a:r>
        </a:p>
      </dgm:t>
    </dgm:pt>
    <dgm:pt modelId="{8CCA0B79-4C97-466F-A4DB-04204BE99481}" type="parTrans" cxnId="{1E2AE1F0-3453-4968-B10A-189812F6786F}">
      <dgm:prSet/>
      <dgm:spPr/>
      <dgm:t>
        <a:bodyPr/>
        <a:lstStyle/>
        <a:p>
          <a:endParaRPr lang="en-US"/>
        </a:p>
      </dgm:t>
    </dgm:pt>
    <dgm:pt modelId="{FFD89270-FE0A-4FAA-B6BF-D06514EC5F4E}" type="sibTrans" cxnId="{1E2AE1F0-3453-4968-B10A-189812F6786F}">
      <dgm:prSet/>
      <dgm:spPr/>
      <dgm:t>
        <a:bodyPr/>
        <a:lstStyle/>
        <a:p>
          <a:endParaRPr lang="en-US"/>
        </a:p>
      </dgm:t>
    </dgm:pt>
    <dgm:pt modelId="{A85207AE-8B8C-4F36-9E53-08CB10658A52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400" dirty="0"/>
            <a:t>Citation Basics: Bluebook Citation</a:t>
          </a:r>
        </a:p>
      </dgm:t>
    </dgm:pt>
    <dgm:pt modelId="{961C558D-0971-4CBA-A6CE-E77E139D330C}" type="parTrans" cxnId="{1CD2C1A6-DB56-4C54-B142-5F1183A17021}">
      <dgm:prSet/>
      <dgm:spPr/>
      <dgm:t>
        <a:bodyPr/>
        <a:lstStyle/>
        <a:p>
          <a:endParaRPr lang="en-US"/>
        </a:p>
      </dgm:t>
    </dgm:pt>
    <dgm:pt modelId="{5819C688-5CFA-433B-8C2D-792FB8AF1D6B}" type="sibTrans" cxnId="{1CD2C1A6-DB56-4C54-B142-5F1183A17021}">
      <dgm:prSet/>
      <dgm:spPr/>
      <dgm:t>
        <a:bodyPr/>
        <a:lstStyle/>
        <a:p>
          <a:endParaRPr lang="en-US"/>
        </a:p>
      </dgm:t>
    </dgm:pt>
    <dgm:pt modelId="{AF7E28A5-CEDB-41C4-AF37-7582FE458129}">
      <dgm:prSet custT="1"/>
      <dgm:spPr/>
      <dgm:t>
        <a:bodyPr/>
        <a:lstStyle/>
        <a:p>
          <a:r>
            <a:rPr lang="en-US" sz="1600" dirty="0"/>
            <a:t>Week 8 – Oct. 9, 2026</a:t>
          </a:r>
        </a:p>
      </dgm:t>
    </dgm:pt>
    <dgm:pt modelId="{F446D990-FC6C-4C51-941F-40175317F1F9}" type="parTrans" cxnId="{3D7AFBC2-5454-4A2A-92E0-EFBB3824CA92}">
      <dgm:prSet/>
      <dgm:spPr/>
      <dgm:t>
        <a:bodyPr/>
        <a:lstStyle/>
        <a:p>
          <a:endParaRPr lang="en-US"/>
        </a:p>
      </dgm:t>
    </dgm:pt>
    <dgm:pt modelId="{D4958D05-0841-44BA-B563-B75FC93F5845}" type="sibTrans" cxnId="{3D7AFBC2-5454-4A2A-92E0-EFBB3824CA92}">
      <dgm:prSet/>
      <dgm:spPr/>
      <dgm:t>
        <a:bodyPr/>
        <a:lstStyle/>
        <a:p>
          <a:endParaRPr lang="en-US"/>
        </a:p>
      </dgm:t>
    </dgm:pt>
    <dgm:pt modelId="{26EEFB83-CF3D-49C0-8937-311A80780C58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600" dirty="0"/>
            <a:t>Week 9 - Oct. 16, 2026</a:t>
          </a:r>
        </a:p>
      </dgm:t>
    </dgm:pt>
    <dgm:pt modelId="{382A892E-0CB0-4163-AF55-BC8BD8EA3DF5}" type="parTrans" cxnId="{168523EE-6A43-44F4-BC7E-21CD79B8C8CC}">
      <dgm:prSet/>
      <dgm:spPr/>
      <dgm:t>
        <a:bodyPr/>
        <a:lstStyle/>
        <a:p>
          <a:endParaRPr lang="en-US"/>
        </a:p>
      </dgm:t>
    </dgm:pt>
    <dgm:pt modelId="{E35B4831-78C7-4C3C-A8B1-E22696437A10}" type="sibTrans" cxnId="{168523EE-6A43-44F4-BC7E-21CD79B8C8CC}">
      <dgm:prSet/>
      <dgm:spPr/>
      <dgm:t>
        <a:bodyPr/>
        <a:lstStyle/>
        <a:p>
          <a:endParaRPr lang="en-US"/>
        </a:p>
      </dgm:t>
    </dgm:pt>
    <dgm:pt modelId="{20A89C1E-1821-4C95-BDA6-7AEE176096CC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400" dirty="0"/>
            <a:t>Student Rough Draft Deadline </a:t>
          </a:r>
        </a:p>
      </dgm:t>
    </dgm:pt>
    <dgm:pt modelId="{41976D3C-DDC5-42BE-AE69-D1CEAF6D50A8}" type="parTrans" cxnId="{C6D15BD0-C5BB-4FF9-9B9B-61294886CD68}">
      <dgm:prSet/>
      <dgm:spPr/>
      <dgm:t>
        <a:bodyPr/>
        <a:lstStyle/>
        <a:p>
          <a:endParaRPr lang="en-US"/>
        </a:p>
      </dgm:t>
    </dgm:pt>
    <dgm:pt modelId="{150D17C1-A88A-4BAE-B50E-E9831EE56C94}" type="sibTrans" cxnId="{C6D15BD0-C5BB-4FF9-9B9B-61294886CD68}">
      <dgm:prSet/>
      <dgm:spPr/>
      <dgm:t>
        <a:bodyPr/>
        <a:lstStyle/>
        <a:p>
          <a:endParaRPr lang="en-US"/>
        </a:p>
      </dgm:t>
    </dgm:pt>
    <dgm:pt modelId="{93A690AA-3504-434A-9FEA-2BEAEC2F82E6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400" dirty="0"/>
            <a:t>Student presentations</a:t>
          </a:r>
        </a:p>
      </dgm:t>
    </dgm:pt>
    <dgm:pt modelId="{51E3B6A0-C7C7-4997-9D8D-F76384DDF8A1}" type="parTrans" cxnId="{8EF06736-B5F3-44EA-938B-D89A3C39AF5C}">
      <dgm:prSet/>
      <dgm:spPr/>
      <dgm:t>
        <a:bodyPr/>
        <a:lstStyle/>
        <a:p>
          <a:endParaRPr lang="en-US"/>
        </a:p>
      </dgm:t>
    </dgm:pt>
    <dgm:pt modelId="{EFA94FF5-44CC-4E02-BD3E-00F24F21E9FD}" type="sibTrans" cxnId="{8EF06736-B5F3-44EA-938B-D89A3C39AF5C}">
      <dgm:prSet/>
      <dgm:spPr/>
      <dgm:t>
        <a:bodyPr/>
        <a:lstStyle/>
        <a:p>
          <a:endParaRPr lang="en-US"/>
        </a:p>
      </dgm:t>
    </dgm:pt>
    <dgm:pt modelId="{B8D06A1D-516B-4B9D-8A8B-F150AEF7DEAA}">
      <dgm:prSet custT="1"/>
      <dgm:spPr>
        <a:solidFill>
          <a:schemeClr val="accent5">
            <a:lumMod val="5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600"/>
            <a:t>Week 5 -  </a:t>
          </a:r>
          <a:r>
            <a:rPr lang="en-US" sz="1600" dirty="0"/>
            <a:t>Sept. 18, 2026</a:t>
          </a:r>
        </a:p>
      </dgm:t>
    </dgm:pt>
    <dgm:pt modelId="{E152691C-7DB4-476E-9AC6-4BF2580B2A81}" type="sibTrans" cxnId="{B0EC0305-A2A4-4EBD-9FA0-9C6EACC46F04}">
      <dgm:prSet/>
      <dgm:spPr/>
      <dgm:t>
        <a:bodyPr/>
        <a:lstStyle/>
        <a:p>
          <a:endParaRPr lang="en-US"/>
        </a:p>
      </dgm:t>
    </dgm:pt>
    <dgm:pt modelId="{FF7C5F83-DF54-4B3C-A551-309106DC1044}" type="parTrans" cxnId="{B0EC0305-A2A4-4EBD-9FA0-9C6EACC46F04}">
      <dgm:prSet/>
      <dgm:spPr/>
      <dgm:t>
        <a:bodyPr/>
        <a:lstStyle/>
        <a:p>
          <a:endParaRPr lang="en-US"/>
        </a:p>
      </dgm:t>
    </dgm:pt>
    <dgm:pt modelId="{83DB9E9A-46F9-47DF-94E9-B1B327BFAD1F}">
      <dgm:prSet custT="1"/>
      <dgm:spPr>
        <a:solidFill>
          <a:schemeClr val="accent5">
            <a:lumMod val="5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400" dirty="0"/>
            <a:t>AI Technology and Legal Scholarship</a:t>
          </a:r>
        </a:p>
      </dgm:t>
    </dgm:pt>
    <dgm:pt modelId="{C4390414-627D-4E2D-B5B4-9F3FEBD3D178}" type="sibTrans" cxnId="{A58ADEDB-207F-4495-B524-D309171587F9}">
      <dgm:prSet/>
      <dgm:spPr/>
      <dgm:t>
        <a:bodyPr/>
        <a:lstStyle/>
        <a:p>
          <a:endParaRPr lang="en-US"/>
        </a:p>
      </dgm:t>
    </dgm:pt>
    <dgm:pt modelId="{A4FAB43F-7DD1-464D-85A0-F41BD3BBBBF9}" type="parTrans" cxnId="{A58ADEDB-207F-4495-B524-D309171587F9}">
      <dgm:prSet/>
      <dgm:spPr/>
      <dgm:t>
        <a:bodyPr/>
        <a:lstStyle/>
        <a:p>
          <a:endParaRPr lang="en-US"/>
        </a:p>
      </dgm:t>
    </dgm:pt>
    <dgm:pt modelId="{57F51A4B-774B-48F4-A02E-AB549B3C8C75}">
      <dgm:prSet custT="1"/>
      <dgm:spPr/>
      <dgm:t>
        <a:bodyPr/>
        <a:lstStyle/>
        <a:p>
          <a:r>
            <a:rPr lang="en-US" sz="1400" dirty="0"/>
            <a:t>Tentative: Additional tips from Professor Kelly Nuckolls</a:t>
          </a:r>
        </a:p>
      </dgm:t>
    </dgm:pt>
    <dgm:pt modelId="{4B782F1B-4333-4E53-9CF7-D387B78FB840}" type="sibTrans" cxnId="{3D2ACC8C-8B79-411E-AE11-249352E0E99E}">
      <dgm:prSet/>
      <dgm:spPr/>
      <dgm:t>
        <a:bodyPr/>
        <a:lstStyle/>
        <a:p>
          <a:endParaRPr lang="en-US"/>
        </a:p>
      </dgm:t>
    </dgm:pt>
    <dgm:pt modelId="{6DCE0311-E2AE-41F2-ABC4-198888613755}" type="parTrans" cxnId="{3D2ACC8C-8B79-411E-AE11-249352E0E99E}">
      <dgm:prSet/>
      <dgm:spPr/>
      <dgm:t>
        <a:bodyPr/>
        <a:lstStyle/>
        <a:p>
          <a:endParaRPr lang="en-US"/>
        </a:p>
      </dgm:t>
    </dgm:pt>
    <dgm:pt modelId="{76BFEE9F-8AB6-FC45-BA86-6DB196BD2726}">
      <dgm:prSet custT="1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1400" dirty="0"/>
            <a:t>Developing a timeline for completion</a:t>
          </a:r>
        </a:p>
      </dgm:t>
    </dgm:pt>
    <dgm:pt modelId="{7EBB28CD-7D64-164B-A400-07A52D94EA72}" type="parTrans" cxnId="{83E52FBA-73FE-6941-8D4C-9A19AE628AD9}">
      <dgm:prSet/>
      <dgm:spPr/>
      <dgm:t>
        <a:bodyPr/>
        <a:lstStyle/>
        <a:p>
          <a:endParaRPr lang="en-US"/>
        </a:p>
      </dgm:t>
    </dgm:pt>
    <dgm:pt modelId="{317F5143-9D26-B94D-96EE-3A22FA1743E4}" type="sibTrans" cxnId="{83E52FBA-73FE-6941-8D4C-9A19AE628AD9}">
      <dgm:prSet/>
      <dgm:spPr/>
      <dgm:t>
        <a:bodyPr/>
        <a:lstStyle/>
        <a:p>
          <a:endParaRPr lang="en-US"/>
        </a:p>
      </dgm:t>
    </dgm:pt>
    <dgm:pt modelId="{8FE10A6A-5193-2940-825D-20E2935BE82C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600" dirty="0"/>
            <a:t>Week 4 – Sept. 11, 2026</a:t>
          </a:r>
        </a:p>
        <a:p>
          <a:r>
            <a:rPr lang="en-US" sz="1400" dirty="0"/>
            <a:t>Plagiarism and the copy-paste trap</a:t>
          </a:r>
        </a:p>
      </dgm:t>
    </dgm:pt>
    <dgm:pt modelId="{E2D2FDC2-EA74-9946-B322-294C28C5E979}" type="parTrans" cxnId="{3758E250-1601-904F-BA19-FDA3FCE1012E}">
      <dgm:prSet/>
      <dgm:spPr/>
      <dgm:t>
        <a:bodyPr/>
        <a:lstStyle/>
        <a:p>
          <a:endParaRPr lang="en-US"/>
        </a:p>
      </dgm:t>
    </dgm:pt>
    <dgm:pt modelId="{157726A2-B267-064E-8BAD-84347B2FA4A4}" type="sibTrans" cxnId="{3758E250-1601-904F-BA19-FDA3FCE1012E}">
      <dgm:prSet/>
      <dgm:spPr/>
      <dgm:t>
        <a:bodyPr/>
        <a:lstStyle/>
        <a:p>
          <a:endParaRPr lang="en-US"/>
        </a:p>
      </dgm:t>
    </dgm:pt>
    <dgm:pt modelId="{2C5E5208-0208-6F46-9F56-15F5D90A3706}" type="pres">
      <dgm:prSet presAssocID="{5D7E8062-55CD-4BDD-B876-5A3A318B90CE}" presName="diagram" presStyleCnt="0">
        <dgm:presLayoutVars>
          <dgm:dir/>
          <dgm:resizeHandles val="exact"/>
        </dgm:presLayoutVars>
      </dgm:prSet>
      <dgm:spPr/>
    </dgm:pt>
    <dgm:pt modelId="{6857E307-5847-4E43-B288-8837F78A6560}" type="pres">
      <dgm:prSet presAssocID="{6A27507C-355A-49AA-BC9E-8817BDB77952}" presName="node" presStyleLbl="node1" presStyleIdx="0" presStyleCnt="8">
        <dgm:presLayoutVars>
          <dgm:bulletEnabled val="1"/>
        </dgm:presLayoutVars>
      </dgm:prSet>
      <dgm:spPr/>
    </dgm:pt>
    <dgm:pt modelId="{0687C2AA-F455-D742-80F1-603316652D68}" type="pres">
      <dgm:prSet presAssocID="{E2341DF1-F05C-4720-8667-20BDBED6C8ED}" presName="sibTrans" presStyleCnt="0"/>
      <dgm:spPr/>
    </dgm:pt>
    <dgm:pt modelId="{BD6B4B52-7381-7749-BB19-390ADB47DE25}" type="pres">
      <dgm:prSet presAssocID="{DCA25515-5CED-45CB-9080-6C6EDABFA47E}" presName="node" presStyleLbl="node1" presStyleIdx="1" presStyleCnt="8">
        <dgm:presLayoutVars>
          <dgm:bulletEnabled val="1"/>
        </dgm:presLayoutVars>
      </dgm:prSet>
      <dgm:spPr/>
    </dgm:pt>
    <dgm:pt modelId="{0577FF96-37CF-AF4F-9A0C-4EEF4342014B}" type="pres">
      <dgm:prSet presAssocID="{8E6E8614-34EE-439D-B6AF-8D4C69D54EC4}" presName="sibTrans" presStyleCnt="0"/>
      <dgm:spPr/>
    </dgm:pt>
    <dgm:pt modelId="{376FD7EF-49F3-F143-84FE-FA0E37180EAA}" type="pres">
      <dgm:prSet presAssocID="{8FE10A6A-5193-2940-825D-20E2935BE82C}" presName="node" presStyleLbl="node1" presStyleIdx="2" presStyleCnt="8">
        <dgm:presLayoutVars>
          <dgm:bulletEnabled val="1"/>
        </dgm:presLayoutVars>
      </dgm:prSet>
      <dgm:spPr/>
    </dgm:pt>
    <dgm:pt modelId="{96253965-73D7-E44D-A143-1D374D4A8ACC}" type="pres">
      <dgm:prSet presAssocID="{157726A2-B267-064E-8BAD-84347B2FA4A4}" presName="sibTrans" presStyleCnt="0"/>
      <dgm:spPr/>
    </dgm:pt>
    <dgm:pt modelId="{EDDF2AF3-4179-7441-9E2A-A1997F2DE8D8}" type="pres">
      <dgm:prSet presAssocID="{B8D06A1D-516B-4B9D-8A8B-F150AEF7DEAA}" presName="node" presStyleLbl="node1" presStyleIdx="3" presStyleCnt="8">
        <dgm:presLayoutVars>
          <dgm:bulletEnabled val="1"/>
        </dgm:presLayoutVars>
      </dgm:prSet>
      <dgm:spPr/>
    </dgm:pt>
    <dgm:pt modelId="{281F7663-B53A-E04B-BC22-E25D57C3F0A1}" type="pres">
      <dgm:prSet presAssocID="{E152691C-7DB4-476E-9AC6-4BF2580B2A81}" presName="sibTrans" presStyleCnt="0"/>
      <dgm:spPr/>
    </dgm:pt>
    <dgm:pt modelId="{6927EDCB-3045-2043-A452-A91BA61040E2}" type="pres">
      <dgm:prSet presAssocID="{BE32EA46-FD13-43A4-A6A9-E2E6EF9C9D6B}" presName="node" presStyleLbl="node1" presStyleIdx="4" presStyleCnt="8">
        <dgm:presLayoutVars>
          <dgm:bulletEnabled val="1"/>
        </dgm:presLayoutVars>
      </dgm:prSet>
      <dgm:spPr/>
    </dgm:pt>
    <dgm:pt modelId="{6B6E63A1-A19E-5441-BD5B-3AFF01F61063}" type="pres">
      <dgm:prSet presAssocID="{7BC0283A-8F6A-4915-A0E1-FE63FD1F4864}" presName="sibTrans" presStyleCnt="0"/>
      <dgm:spPr/>
    </dgm:pt>
    <dgm:pt modelId="{CA853343-0FD1-604C-98B7-B710A2217B8B}" type="pres">
      <dgm:prSet presAssocID="{926C2AC0-98D1-4321-BF7D-CF95EDD6A413}" presName="node" presStyleLbl="node1" presStyleIdx="5" presStyleCnt="8">
        <dgm:presLayoutVars>
          <dgm:bulletEnabled val="1"/>
        </dgm:presLayoutVars>
      </dgm:prSet>
      <dgm:spPr/>
    </dgm:pt>
    <dgm:pt modelId="{AEA8DBE9-E25A-7542-B360-DEF62B4B6CC1}" type="pres">
      <dgm:prSet presAssocID="{39F65EAC-FAAF-4870-BDE5-203E23A8E24F}" presName="sibTrans" presStyleCnt="0"/>
      <dgm:spPr/>
    </dgm:pt>
    <dgm:pt modelId="{E7097992-FAD0-4A4D-BC4E-D7F2E164B08E}" type="pres">
      <dgm:prSet presAssocID="{AF7E28A5-CEDB-41C4-AF37-7582FE458129}" presName="node" presStyleLbl="node1" presStyleIdx="6" presStyleCnt="8">
        <dgm:presLayoutVars>
          <dgm:bulletEnabled val="1"/>
        </dgm:presLayoutVars>
      </dgm:prSet>
      <dgm:spPr/>
    </dgm:pt>
    <dgm:pt modelId="{A5F60C66-45B7-6F45-89F0-39ECBDA4F3D5}" type="pres">
      <dgm:prSet presAssocID="{D4958D05-0841-44BA-B563-B75FC93F5845}" presName="sibTrans" presStyleCnt="0"/>
      <dgm:spPr/>
    </dgm:pt>
    <dgm:pt modelId="{FD321DBA-262C-384F-8E6C-3DAB778BA331}" type="pres">
      <dgm:prSet presAssocID="{26EEFB83-CF3D-49C0-8937-311A80780C58}" presName="node" presStyleLbl="node1" presStyleIdx="7" presStyleCnt="8">
        <dgm:presLayoutVars>
          <dgm:bulletEnabled val="1"/>
        </dgm:presLayoutVars>
      </dgm:prSet>
      <dgm:spPr/>
    </dgm:pt>
  </dgm:ptLst>
  <dgm:cxnLst>
    <dgm:cxn modelId="{B0EC0305-A2A4-4EBD-9FA0-9C6EACC46F04}" srcId="{5D7E8062-55CD-4BDD-B876-5A3A318B90CE}" destId="{B8D06A1D-516B-4B9D-8A8B-F150AEF7DEAA}" srcOrd="3" destOrd="0" parTransId="{FF7C5F83-DF54-4B3C-A551-309106DC1044}" sibTransId="{E152691C-7DB4-476E-9AC6-4BF2580B2A81}"/>
    <dgm:cxn modelId="{CE954C06-0A38-1641-8ADA-DD01B36F1E90}" type="presOf" srcId="{903D4ED0-8F3B-4E47-A104-19B9B4A141AC}" destId="{6857E307-5847-4E43-B288-8837F78A6560}" srcOrd="0" destOrd="1" presId="urn:microsoft.com/office/officeart/2005/8/layout/default"/>
    <dgm:cxn modelId="{EA159A0E-9452-824D-9957-2EBCFD60959C}" type="presOf" srcId="{29153ABA-8BF4-4A16-88DE-D3F012F1E6D7}" destId="{6927EDCB-3045-2043-A452-A91BA61040E2}" srcOrd="0" destOrd="1" presId="urn:microsoft.com/office/officeart/2005/8/layout/default"/>
    <dgm:cxn modelId="{E3AF4213-AC20-47F3-A25F-EA70A482EE31}" srcId="{DCA25515-5CED-45CB-9080-6C6EDABFA47E}" destId="{7DCBB3E7-51B1-49FD-A803-B21BF6F0B5B7}" srcOrd="0" destOrd="0" parTransId="{96554B84-A74B-4355-B781-23EFCD122BDE}" sibTransId="{106E3C0C-0356-47D6-AEE5-116ED9426387}"/>
    <dgm:cxn modelId="{5A654235-852F-E241-A78A-87A730E09651}" type="presOf" srcId="{7DCBB3E7-51B1-49FD-A803-B21BF6F0B5B7}" destId="{BD6B4B52-7381-7749-BB19-390ADB47DE25}" srcOrd="0" destOrd="1" presId="urn:microsoft.com/office/officeart/2005/8/layout/default"/>
    <dgm:cxn modelId="{2D2CD435-EBD8-784F-85F4-85AB318F7F73}" type="presOf" srcId="{DCA25515-5CED-45CB-9080-6C6EDABFA47E}" destId="{BD6B4B52-7381-7749-BB19-390ADB47DE25}" srcOrd="0" destOrd="0" presId="urn:microsoft.com/office/officeart/2005/8/layout/default"/>
    <dgm:cxn modelId="{8EF06736-B5F3-44EA-938B-D89A3C39AF5C}" srcId="{26EEFB83-CF3D-49C0-8937-311A80780C58}" destId="{93A690AA-3504-434A-9FEA-2BEAEC2F82E6}" srcOrd="1" destOrd="0" parTransId="{51E3B6A0-C7C7-4997-9D8D-F76384DDF8A1}" sibTransId="{EFA94FF5-44CC-4E02-BD3E-00F24F21E9FD}"/>
    <dgm:cxn modelId="{49A8F04E-3379-D24B-BEAB-77C139F918CE}" type="presOf" srcId="{8FE10A6A-5193-2940-825D-20E2935BE82C}" destId="{376FD7EF-49F3-F143-84FE-FA0E37180EAA}" srcOrd="0" destOrd="0" presId="urn:microsoft.com/office/officeart/2005/8/layout/default"/>
    <dgm:cxn modelId="{3758E250-1601-904F-BA19-FDA3FCE1012E}" srcId="{5D7E8062-55CD-4BDD-B876-5A3A318B90CE}" destId="{8FE10A6A-5193-2940-825D-20E2935BE82C}" srcOrd="2" destOrd="0" parTransId="{E2D2FDC2-EA74-9946-B322-294C28C5E979}" sibTransId="{157726A2-B267-064E-8BAD-84347B2FA4A4}"/>
    <dgm:cxn modelId="{5BA38D52-767B-F147-AC22-42E50818EC5D}" type="presOf" srcId="{20A89C1E-1821-4C95-BDA6-7AEE176096CC}" destId="{FD321DBA-262C-384F-8E6C-3DAB778BA331}" srcOrd="0" destOrd="1" presId="urn:microsoft.com/office/officeart/2005/8/layout/default"/>
    <dgm:cxn modelId="{42DD7859-2C0F-C04B-84FC-9021DF09BB37}" type="presOf" srcId="{93A690AA-3504-434A-9FEA-2BEAEC2F82E6}" destId="{FD321DBA-262C-384F-8E6C-3DAB778BA331}" srcOrd="0" destOrd="2" presId="urn:microsoft.com/office/officeart/2005/8/layout/default"/>
    <dgm:cxn modelId="{4E12E566-35C4-8E4F-8BC8-1D6413B94BD2}" type="presOf" srcId="{BE32EA46-FD13-43A4-A6A9-E2E6EF9C9D6B}" destId="{6927EDCB-3045-2043-A452-A91BA61040E2}" srcOrd="0" destOrd="0" presId="urn:microsoft.com/office/officeart/2005/8/layout/default"/>
    <dgm:cxn modelId="{CB4C1467-1246-F64A-9106-D2DFBD1D0590}" type="presOf" srcId="{57F51A4B-774B-48F4-A02E-AB549B3C8C75}" destId="{E7097992-FAD0-4A4D-BC4E-D7F2E164B08E}" srcOrd="0" destOrd="1" presId="urn:microsoft.com/office/officeart/2005/8/layout/default"/>
    <dgm:cxn modelId="{8A38E574-17F3-1A44-B28C-9FB119015A33}" type="presOf" srcId="{76BFEE9F-8AB6-FC45-BA86-6DB196BD2726}" destId="{6927EDCB-3045-2043-A452-A91BA61040E2}" srcOrd="0" destOrd="2" presId="urn:microsoft.com/office/officeart/2005/8/layout/default"/>
    <dgm:cxn modelId="{07BAEE87-55D0-2245-A2C6-080C6CDF3118}" type="presOf" srcId="{6A27507C-355A-49AA-BC9E-8817BDB77952}" destId="{6857E307-5847-4E43-B288-8837F78A6560}" srcOrd="0" destOrd="0" presId="urn:microsoft.com/office/officeart/2005/8/layout/default"/>
    <dgm:cxn modelId="{4CA5898A-B183-4C1C-A279-C75D7361FAC1}" srcId="{5D7E8062-55CD-4BDD-B876-5A3A318B90CE}" destId="{DCA25515-5CED-45CB-9080-6C6EDABFA47E}" srcOrd="1" destOrd="0" parTransId="{07333007-BB12-4246-B8E6-45C41CD3F181}" sibTransId="{8E6E8614-34EE-439D-B6AF-8D4C69D54EC4}"/>
    <dgm:cxn modelId="{3D2ACC8C-8B79-411E-AE11-249352E0E99E}" srcId="{AF7E28A5-CEDB-41C4-AF37-7582FE458129}" destId="{57F51A4B-774B-48F4-A02E-AB549B3C8C75}" srcOrd="0" destOrd="0" parTransId="{6DCE0311-E2AE-41F2-ABC4-198888613755}" sibTransId="{4B782F1B-4333-4E53-9CF7-D387B78FB840}"/>
    <dgm:cxn modelId="{59653094-1F90-0441-A56B-DDA20195B601}" type="presOf" srcId="{926C2AC0-98D1-4321-BF7D-CF95EDD6A413}" destId="{CA853343-0FD1-604C-98B7-B710A2217B8B}" srcOrd="0" destOrd="0" presId="urn:microsoft.com/office/officeart/2005/8/layout/default"/>
    <dgm:cxn modelId="{1CD2C1A6-DB56-4C54-B142-5F1183A17021}" srcId="{926C2AC0-98D1-4321-BF7D-CF95EDD6A413}" destId="{A85207AE-8B8C-4F36-9E53-08CB10658A52}" srcOrd="1" destOrd="0" parTransId="{961C558D-0971-4CBA-A6CE-E77E139D330C}" sibTransId="{5819C688-5CFA-433B-8C2D-792FB8AF1D6B}"/>
    <dgm:cxn modelId="{E1133EAF-A403-0549-BDF7-767406B7FC68}" type="presOf" srcId="{3B596754-C9B8-4F5D-9903-E2EF765A0538}" destId="{CA853343-0FD1-604C-98B7-B710A2217B8B}" srcOrd="0" destOrd="1" presId="urn:microsoft.com/office/officeart/2005/8/layout/default"/>
    <dgm:cxn modelId="{E3D344B2-3FD0-4195-BA2B-4FE589C6C8D0}" srcId="{5D7E8062-55CD-4BDD-B876-5A3A318B90CE}" destId="{926C2AC0-98D1-4321-BF7D-CF95EDD6A413}" srcOrd="5" destOrd="0" parTransId="{824D080B-2721-443F-A300-368CDA24F62E}" sibTransId="{39F65EAC-FAAF-4870-BDE5-203E23A8E24F}"/>
    <dgm:cxn modelId="{00E0CEB4-125F-C64B-9A22-F35CE14CEEFC}" type="presOf" srcId="{A85207AE-8B8C-4F36-9E53-08CB10658A52}" destId="{CA853343-0FD1-604C-98B7-B710A2217B8B}" srcOrd="0" destOrd="2" presId="urn:microsoft.com/office/officeart/2005/8/layout/default"/>
    <dgm:cxn modelId="{83E52FBA-73FE-6941-8D4C-9A19AE628AD9}" srcId="{BE32EA46-FD13-43A4-A6A9-E2E6EF9C9D6B}" destId="{76BFEE9F-8AB6-FC45-BA86-6DB196BD2726}" srcOrd="1" destOrd="0" parTransId="{7EBB28CD-7D64-164B-A400-07A52D94EA72}" sibTransId="{317F5143-9D26-B94D-96EE-3A22FA1743E4}"/>
    <dgm:cxn modelId="{C990D6BA-1D7D-43B5-A43D-47AE7091982E}" srcId="{BE32EA46-FD13-43A4-A6A9-E2E6EF9C9D6B}" destId="{29153ABA-8BF4-4A16-88DE-D3F012F1E6D7}" srcOrd="0" destOrd="0" parTransId="{C11A98A8-541F-459F-BDAC-D1A71A0B7FC2}" sibTransId="{3AC85856-6053-463F-9D33-8F8796020C71}"/>
    <dgm:cxn modelId="{3D7AFBC2-5454-4A2A-92E0-EFBB3824CA92}" srcId="{5D7E8062-55CD-4BDD-B876-5A3A318B90CE}" destId="{AF7E28A5-CEDB-41C4-AF37-7582FE458129}" srcOrd="6" destOrd="0" parTransId="{F446D990-FC6C-4C51-941F-40175317F1F9}" sibTransId="{D4958D05-0841-44BA-B563-B75FC93F5845}"/>
    <dgm:cxn modelId="{BA07EEC7-C4C6-D142-A49B-EECA38A0B710}" type="presOf" srcId="{5D7E8062-55CD-4BDD-B876-5A3A318B90CE}" destId="{2C5E5208-0208-6F46-9F56-15F5D90A3706}" srcOrd="0" destOrd="0" presId="urn:microsoft.com/office/officeart/2005/8/layout/default"/>
    <dgm:cxn modelId="{32523AC9-BBC5-434E-B658-22A5C5C6A7E0}" type="presOf" srcId="{AF7E28A5-CEDB-41C4-AF37-7582FE458129}" destId="{E7097992-FAD0-4A4D-BC4E-D7F2E164B08E}" srcOrd="0" destOrd="0" presId="urn:microsoft.com/office/officeart/2005/8/layout/default"/>
    <dgm:cxn modelId="{C6D15BD0-C5BB-4FF9-9B9B-61294886CD68}" srcId="{26EEFB83-CF3D-49C0-8937-311A80780C58}" destId="{20A89C1E-1821-4C95-BDA6-7AEE176096CC}" srcOrd="0" destOrd="0" parTransId="{41976D3C-DDC5-42BE-AE69-D1CEAF6D50A8}" sibTransId="{150D17C1-A88A-4BAE-B50E-E9831EE56C94}"/>
    <dgm:cxn modelId="{A58ADEDB-207F-4495-B524-D309171587F9}" srcId="{B8D06A1D-516B-4B9D-8A8B-F150AEF7DEAA}" destId="{83DB9E9A-46F9-47DF-94E9-B1B327BFAD1F}" srcOrd="0" destOrd="0" parTransId="{A4FAB43F-7DD1-464D-85A0-F41BD3BBBBF9}" sibTransId="{C4390414-627D-4E2D-B5B4-9F3FEBD3D178}"/>
    <dgm:cxn modelId="{880B2DE0-C711-1540-AC08-7B838AF11111}" type="presOf" srcId="{B8D06A1D-516B-4B9D-8A8B-F150AEF7DEAA}" destId="{EDDF2AF3-4179-7441-9E2A-A1997F2DE8D8}" srcOrd="0" destOrd="0" presId="urn:microsoft.com/office/officeart/2005/8/layout/default"/>
    <dgm:cxn modelId="{4BF018E1-6313-A04C-9CB8-7EE28AAA9227}" type="presOf" srcId="{83DB9E9A-46F9-47DF-94E9-B1B327BFAD1F}" destId="{EDDF2AF3-4179-7441-9E2A-A1997F2DE8D8}" srcOrd="0" destOrd="1" presId="urn:microsoft.com/office/officeart/2005/8/layout/default"/>
    <dgm:cxn modelId="{E6C77AEA-48E3-460D-B181-84D6E88E11FF}" srcId="{5D7E8062-55CD-4BDD-B876-5A3A318B90CE}" destId="{BE32EA46-FD13-43A4-A6A9-E2E6EF9C9D6B}" srcOrd="4" destOrd="0" parTransId="{421F642D-3924-41D8-BAAD-DD03F53667E0}" sibTransId="{7BC0283A-8F6A-4915-A0E1-FE63FD1F4864}"/>
    <dgm:cxn modelId="{BEB8CDEA-EA4F-6241-9B7D-F3ADC0FF07BF}" type="presOf" srcId="{26EEFB83-CF3D-49C0-8937-311A80780C58}" destId="{FD321DBA-262C-384F-8E6C-3DAB778BA331}" srcOrd="0" destOrd="0" presId="urn:microsoft.com/office/officeart/2005/8/layout/default"/>
    <dgm:cxn modelId="{168523EE-6A43-44F4-BC7E-21CD79B8C8CC}" srcId="{5D7E8062-55CD-4BDD-B876-5A3A318B90CE}" destId="{26EEFB83-CF3D-49C0-8937-311A80780C58}" srcOrd="7" destOrd="0" parTransId="{382A892E-0CB0-4163-AF55-BC8BD8EA3DF5}" sibTransId="{E35B4831-78C7-4C3C-A8B1-E22696437A10}"/>
    <dgm:cxn modelId="{1E2AE1F0-3453-4968-B10A-189812F6786F}" srcId="{926C2AC0-98D1-4321-BF7D-CF95EDD6A413}" destId="{3B596754-C9B8-4F5D-9903-E2EF765A0538}" srcOrd="0" destOrd="0" parTransId="{8CCA0B79-4C97-466F-A4DB-04204BE99481}" sibTransId="{FFD89270-FE0A-4FAA-B6BF-D06514EC5F4E}"/>
    <dgm:cxn modelId="{B31354F5-9C73-4001-A891-0A6BFF3500B2}" srcId="{6A27507C-355A-49AA-BC9E-8817BDB77952}" destId="{903D4ED0-8F3B-4E47-A104-19B9B4A141AC}" srcOrd="0" destOrd="0" parTransId="{937468A3-1BA9-4F1B-A48E-43D998FFDB6F}" sibTransId="{8D66AF18-A58D-4E03-99CC-BE3E0A0741B9}"/>
    <dgm:cxn modelId="{3ED284FD-DBA1-4311-B9A1-619EE9F34A23}" srcId="{5D7E8062-55CD-4BDD-B876-5A3A318B90CE}" destId="{6A27507C-355A-49AA-BC9E-8817BDB77952}" srcOrd="0" destOrd="0" parTransId="{AE9C4114-8728-424A-9855-6D695BAD0BE0}" sibTransId="{E2341DF1-F05C-4720-8667-20BDBED6C8ED}"/>
    <dgm:cxn modelId="{DBF2CE18-CABC-AA4C-9508-9DDE90F12080}" type="presParOf" srcId="{2C5E5208-0208-6F46-9F56-15F5D90A3706}" destId="{6857E307-5847-4E43-B288-8837F78A6560}" srcOrd="0" destOrd="0" presId="urn:microsoft.com/office/officeart/2005/8/layout/default"/>
    <dgm:cxn modelId="{08FB3923-287C-FE4D-95C3-1F5B52F9160D}" type="presParOf" srcId="{2C5E5208-0208-6F46-9F56-15F5D90A3706}" destId="{0687C2AA-F455-D742-80F1-603316652D68}" srcOrd="1" destOrd="0" presId="urn:microsoft.com/office/officeart/2005/8/layout/default"/>
    <dgm:cxn modelId="{2A6FD6A1-3AF6-D242-B96C-3B568793FF4B}" type="presParOf" srcId="{2C5E5208-0208-6F46-9F56-15F5D90A3706}" destId="{BD6B4B52-7381-7749-BB19-390ADB47DE25}" srcOrd="2" destOrd="0" presId="urn:microsoft.com/office/officeart/2005/8/layout/default"/>
    <dgm:cxn modelId="{C61EA347-08E5-6847-BF48-A3475D0D70DC}" type="presParOf" srcId="{2C5E5208-0208-6F46-9F56-15F5D90A3706}" destId="{0577FF96-37CF-AF4F-9A0C-4EEF4342014B}" srcOrd="3" destOrd="0" presId="urn:microsoft.com/office/officeart/2005/8/layout/default"/>
    <dgm:cxn modelId="{92ED896F-9E78-434A-8CC9-8074E13979D5}" type="presParOf" srcId="{2C5E5208-0208-6F46-9F56-15F5D90A3706}" destId="{376FD7EF-49F3-F143-84FE-FA0E37180EAA}" srcOrd="4" destOrd="0" presId="urn:microsoft.com/office/officeart/2005/8/layout/default"/>
    <dgm:cxn modelId="{5D83DDD6-5B4C-334B-B50F-BB70664464E5}" type="presParOf" srcId="{2C5E5208-0208-6F46-9F56-15F5D90A3706}" destId="{96253965-73D7-E44D-A143-1D374D4A8ACC}" srcOrd="5" destOrd="0" presId="urn:microsoft.com/office/officeart/2005/8/layout/default"/>
    <dgm:cxn modelId="{06D82A36-A838-1E4D-9D67-ED338E8D4A27}" type="presParOf" srcId="{2C5E5208-0208-6F46-9F56-15F5D90A3706}" destId="{EDDF2AF3-4179-7441-9E2A-A1997F2DE8D8}" srcOrd="6" destOrd="0" presId="urn:microsoft.com/office/officeart/2005/8/layout/default"/>
    <dgm:cxn modelId="{2006A358-B265-CB4C-A47F-347796CB08CE}" type="presParOf" srcId="{2C5E5208-0208-6F46-9F56-15F5D90A3706}" destId="{281F7663-B53A-E04B-BC22-E25D57C3F0A1}" srcOrd="7" destOrd="0" presId="urn:microsoft.com/office/officeart/2005/8/layout/default"/>
    <dgm:cxn modelId="{FBFF53EF-F8B1-D547-9372-2EC0E2735911}" type="presParOf" srcId="{2C5E5208-0208-6F46-9F56-15F5D90A3706}" destId="{6927EDCB-3045-2043-A452-A91BA61040E2}" srcOrd="8" destOrd="0" presId="urn:microsoft.com/office/officeart/2005/8/layout/default"/>
    <dgm:cxn modelId="{E478014E-3942-7249-AD69-C49B96A2A0CA}" type="presParOf" srcId="{2C5E5208-0208-6F46-9F56-15F5D90A3706}" destId="{6B6E63A1-A19E-5441-BD5B-3AFF01F61063}" srcOrd="9" destOrd="0" presId="urn:microsoft.com/office/officeart/2005/8/layout/default"/>
    <dgm:cxn modelId="{BC5C128F-EDDF-9F4B-81CC-8608365A63D9}" type="presParOf" srcId="{2C5E5208-0208-6F46-9F56-15F5D90A3706}" destId="{CA853343-0FD1-604C-98B7-B710A2217B8B}" srcOrd="10" destOrd="0" presId="urn:microsoft.com/office/officeart/2005/8/layout/default"/>
    <dgm:cxn modelId="{C10E6FF9-05D8-C24E-BCF9-7226A50A8340}" type="presParOf" srcId="{2C5E5208-0208-6F46-9F56-15F5D90A3706}" destId="{AEA8DBE9-E25A-7542-B360-DEF62B4B6CC1}" srcOrd="11" destOrd="0" presId="urn:microsoft.com/office/officeart/2005/8/layout/default"/>
    <dgm:cxn modelId="{D920B94C-CE5D-6741-AC4F-A937C7308700}" type="presParOf" srcId="{2C5E5208-0208-6F46-9F56-15F5D90A3706}" destId="{E7097992-FAD0-4A4D-BC4E-D7F2E164B08E}" srcOrd="12" destOrd="0" presId="urn:microsoft.com/office/officeart/2005/8/layout/default"/>
    <dgm:cxn modelId="{906E827C-9BD9-FC49-A789-091377DA5823}" type="presParOf" srcId="{2C5E5208-0208-6F46-9F56-15F5D90A3706}" destId="{A5F60C66-45B7-6F45-89F0-39ECBDA4F3D5}" srcOrd="13" destOrd="0" presId="urn:microsoft.com/office/officeart/2005/8/layout/default"/>
    <dgm:cxn modelId="{3A60DA66-41F4-574F-8F3F-F984D83C4548}" type="presParOf" srcId="{2C5E5208-0208-6F46-9F56-15F5D90A3706}" destId="{FD321DBA-262C-384F-8E6C-3DAB778BA33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9CC6C-A425-8749-AA95-F4C8C5776EDA}">
      <dsp:nvSpPr>
        <dsp:cNvPr id="0" name=""/>
        <dsp:cNvSpPr/>
      </dsp:nvSpPr>
      <dsp:spPr>
        <a:xfrm>
          <a:off x="682185" y="0"/>
          <a:ext cx="5536141" cy="553614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EEB76-2499-DE49-B555-D1FB3943B20D}">
      <dsp:nvSpPr>
        <dsp:cNvPr id="0" name=""/>
        <dsp:cNvSpPr/>
      </dsp:nvSpPr>
      <dsp:spPr>
        <a:xfrm>
          <a:off x="1208118" y="525933"/>
          <a:ext cx="2159094" cy="2159094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Law Review style article</a:t>
          </a:r>
        </a:p>
      </dsp:txBody>
      <dsp:txXfrm>
        <a:off x="1313516" y="631331"/>
        <a:ext cx="1948298" cy="1948298"/>
      </dsp:txXfrm>
    </dsp:sp>
    <dsp:sp modelId="{759D427F-CD8F-8946-A21E-D4C2D69450FA}">
      <dsp:nvSpPr>
        <dsp:cNvPr id="0" name=""/>
        <dsp:cNvSpPr/>
      </dsp:nvSpPr>
      <dsp:spPr>
        <a:xfrm>
          <a:off x="3533298" y="525933"/>
          <a:ext cx="2159094" cy="21590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Practice-oriented article or handbook</a:t>
          </a:r>
        </a:p>
      </dsp:txBody>
      <dsp:txXfrm>
        <a:off x="3638696" y="631331"/>
        <a:ext cx="1948298" cy="1948298"/>
      </dsp:txXfrm>
    </dsp:sp>
    <dsp:sp modelId="{09686DBE-D50B-1146-9E1F-F92B92EEB154}">
      <dsp:nvSpPr>
        <dsp:cNvPr id="0" name=""/>
        <dsp:cNvSpPr/>
      </dsp:nvSpPr>
      <dsp:spPr>
        <a:xfrm>
          <a:off x="1208118" y="2851112"/>
          <a:ext cx="2159094" cy="2159094"/>
        </a:xfrm>
        <a:prstGeom prst="round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Other legal publication (e.g., amicus brief, federal register comment)</a:t>
          </a:r>
        </a:p>
      </dsp:txBody>
      <dsp:txXfrm>
        <a:off x="1313516" y="2956510"/>
        <a:ext cx="1948298" cy="1948298"/>
      </dsp:txXfrm>
    </dsp:sp>
    <dsp:sp modelId="{40CBD1B6-FA8F-5943-8D1F-744E276F6704}">
      <dsp:nvSpPr>
        <dsp:cNvPr id="0" name=""/>
        <dsp:cNvSpPr/>
      </dsp:nvSpPr>
      <dsp:spPr>
        <a:xfrm>
          <a:off x="3533298" y="2851112"/>
          <a:ext cx="2159094" cy="2159094"/>
        </a:xfrm>
        <a:prstGeom prst="round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“rigorous legal analysis, significant academic content, and quality legal writing skills” </a:t>
          </a:r>
        </a:p>
      </dsp:txBody>
      <dsp:txXfrm>
        <a:off x="3638696" y="2956510"/>
        <a:ext cx="1948298" cy="1948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CF625-E383-044A-BD19-FE18B3A963AA}">
      <dsp:nvSpPr>
        <dsp:cNvPr id="0" name=""/>
        <dsp:cNvSpPr/>
      </dsp:nvSpPr>
      <dsp:spPr>
        <a:xfrm>
          <a:off x="2329474" y="832405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68628" y="875447"/>
        <a:ext cx="26784" cy="5356"/>
      </dsp:txXfrm>
    </dsp:sp>
    <dsp:sp modelId="{3C62792B-926E-EA48-8CA8-62355030009E}">
      <dsp:nvSpPr>
        <dsp:cNvPr id="0" name=""/>
        <dsp:cNvSpPr/>
      </dsp:nvSpPr>
      <dsp:spPr>
        <a:xfrm>
          <a:off x="2174" y="179395"/>
          <a:ext cx="2329100" cy="1397460"/>
        </a:xfrm>
        <a:prstGeom prst="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General research</a:t>
          </a:r>
        </a:p>
      </dsp:txBody>
      <dsp:txXfrm>
        <a:off x="2174" y="179395"/>
        <a:ext cx="2329100" cy="1397460"/>
      </dsp:txXfrm>
    </dsp:sp>
    <dsp:sp modelId="{EEDF5CBD-1A67-8C4B-B040-B3E45F09D77E}">
      <dsp:nvSpPr>
        <dsp:cNvPr id="0" name=""/>
        <dsp:cNvSpPr/>
      </dsp:nvSpPr>
      <dsp:spPr>
        <a:xfrm>
          <a:off x="5194267" y="832405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33422" y="875447"/>
        <a:ext cx="26784" cy="5356"/>
      </dsp:txXfrm>
    </dsp:sp>
    <dsp:sp modelId="{3B87F035-C699-3046-9097-4E9C240DA785}">
      <dsp:nvSpPr>
        <dsp:cNvPr id="0" name=""/>
        <dsp:cNvSpPr/>
      </dsp:nvSpPr>
      <dsp:spPr>
        <a:xfrm>
          <a:off x="2866967" y="179395"/>
          <a:ext cx="2329100" cy="1397460"/>
        </a:xfrm>
        <a:prstGeom prst="rect">
          <a:avLst/>
        </a:prstGeom>
        <a:solidFill>
          <a:schemeClr val="accent6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Topic selection</a:t>
          </a:r>
        </a:p>
      </dsp:txBody>
      <dsp:txXfrm>
        <a:off x="2866967" y="179395"/>
        <a:ext cx="2329100" cy="1397460"/>
      </dsp:txXfrm>
    </dsp:sp>
    <dsp:sp modelId="{508CF3C9-F8F9-FE43-A96E-06CA06BAA159}">
      <dsp:nvSpPr>
        <dsp:cNvPr id="0" name=""/>
        <dsp:cNvSpPr/>
      </dsp:nvSpPr>
      <dsp:spPr>
        <a:xfrm>
          <a:off x="8059061" y="832405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98215" y="875447"/>
        <a:ext cx="26784" cy="5356"/>
      </dsp:txXfrm>
    </dsp:sp>
    <dsp:sp modelId="{B0FB8F79-9A7F-774D-8921-B9B0243306A1}">
      <dsp:nvSpPr>
        <dsp:cNvPr id="0" name=""/>
        <dsp:cNvSpPr/>
      </dsp:nvSpPr>
      <dsp:spPr>
        <a:xfrm>
          <a:off x="5731761" y="179395"/>
          <a:ext cx="2329100" cy="1397460"/>
        </a:xfrm>
        <a:prstGeom prst="rect">
          <a:avLst/>
        </a:prstGeom>
        <a:solidFill>
          <a:schemeClr val="accent4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In-depth research</a:t>
          </a:r>
        </a:p>
      </dsp:txBody>
      <dsp:txXfrm>
        <a:off x="5731761" y="179395"/>
        <a:ext cx="2329100" cy="1397460"/>
      </dsp:txXfrm>
    </dsp:sp>
    <dsp:sp modelId="{F83CED67-A672-5549-B0E8-7466DC2C284D}">
      <dsp:nvSpPr>
        <dsp:cNvPr id="0" name=""/>
        <dsp:cNvSpPr/>
      </dsp:nvSpPr>
      <dsp:spPr>
        <a:xfrm>
          <a:off x="1166724" y="1575055"/>
          <a:ext cx="8594380" cy="505093"/>
        </a:xfrm>
        <a:custGeom>
          <a:avLst/>
          <a:gdLst/>
          <a:ahLst/>
          <a:cxnLst/>
          <a:rect l="0" t="0" r="0" b="0"/>
          <a:pathLst>
            <a:path>
              <a:moveTo>
                <a:pt x="8594380" y="0"/>
              </a:moveTo>
              <a:lnTo>
                <a:pt x="8594380" y="269646"/>
              </a:lnTo>
              <a:lnTo>
                <a:pt x="0" y="269646"/>
              </a:lnTo>
              <a:lnTo>
                <a:pt x="0" y="50509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48638" y="1824924"/>
        <a:ext cx="430552" cy="5356"/>
      </dsp:txXfrm>
    </dsp:sp>
    <dsp:sp modelId="{B07F2A17-5C81-C84F-BF13-4E253DAC5401}">
      <dsp:nvSpPr>
        <dsp:cNvPr id="0" name=""/>
        <dsp:cNvSpPr/>
      </dsp:nvSpPr>
      <dsp:spPr>
        <a:xfrm>
          <a:off x="8596554" y="179395"/>
          <a:ext cx="2329100" cy="1397460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Develop an abstract to refine your topic</a:t>
          </a:r>
        </a:p>
      </dsp:txBody>
      <dsp:txXfrm>
        <a:off x="8596554" y="179395"/>
        <a:ext cx="2329100" cy="1397460"/>
      </dsp:txXfrm>
    </dsp:sp>
    <dsp:sp modelId="{BFB815FF-028F-8749-AB2A-594C7F6D399C}">
      <dsp:nvSpPr>
        <dsp:cNvPr id="0" name=""/>
        <dsp:cNvSpPr/>
      </dsp:nvSpPr>
      <dsp:spPr>
        <a:xfrm>
          <a:off x="2329474" y="2765559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68628" y="2808600"/>
        <a:ext cx="26784" cy="5356"/>
      </dsp:txXfrm>
    </dsp:sp>
    <dsp:sp modelId="{7BBBF565-DA3E-0843-B77B-C0E6375FD89B}">
      <dsp:nvSpPr>
        <dsp:cNvPr id="0" name=""/>
        <dsp:cNvSpPr/>
      </dsp:nvSpPr>
      <dsp:spPr>
        <a:xfrm>
          <a:off x="2174" y="2112549"/>
          <a:ext cx="2329100" cy="1397460"/>
        </a:xfrm>
        <a:prstGeom prst="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Develop an outline that tells the story</a:t>
          </a:r>
        </a:p>
      </dsp:txBody>
      <dsp:txXfrm>
        <a:off x="2174" y="2112549"/>
        <a:ext cx="2329100" cy="1397460"/>
      </dsp:txXfrm>
    </dsp:sp>
    <dsp:sp modelId="{0CE4D536-129C-3143-9288-5B57133DD1F1}">
      <dsp:nvSpPr>
        <dsp:cNvPr id="0" name=""/>
        <dsp:cNvSpPr/>
      </dsp:nvSpPr>
      <dsp:spPr>
        <a:xfrm>
          <a:off x="5194267" y="2765559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33422" y="2808600"/>
        <a:ext cx="26784" cy="5356"/>
      </dsp:txXfrm>
    </dsp:sp>
    <dsp:sp modelId="{7E767A96-2BBB-0840-84D5-1E1A917F75E3}">
      <dsp:nvSpPr>
        <dsp:cNvPr id="0" name=""/>
        <dsp:cNvSpPr/>
      </dsp:nvSpPr>
      <dsp:spPr>
        <a:xfrm>
          <a:off x="2866967" y="2112549"/>
          <a:ext cx="2329100" cy="1397460"/>
        </a:xfrm>
        <a:prstGeom prst="rect">
          <a:avLst/>
        </a:prstGeom>
        <a:solidFill>
          <a:schemeClr val="bg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Begin work on one section at a time</a:t>
          </a:r>
        </a:p>
      </dsp:txBody>
      <dsp:txXfrm>
        <a:off x="2866967" y="2112549"/>
        <a:ext cx="2329100" cy="1397460"/>
      </dsp:txXfrm>
    </dsp:sp>
    <dsp:sp modelId="{B4BE54C8-AB81-574D-B9C2-56C6533AC0BD}">
      <dsp:nvSpPr>
        <dsp:cNvPr id="0" name=""/>
        <dsp:cNvSpPr/>
      </dsp:nvSpPr>
      <dsp:spPr>
        <a:xfrm>
          <a:off x="8059061" y="2765559"/>
          <a:ext cx="5050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093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98215" y="2808600"/>
        <a:ext cx="26784" cy="5356"/>
      </dsp:txXfrm>
    </dsp:sp>
    <dsp:sp modelId="{B6F4CD29-68CC-6349-B46E-49D1C55D401C}">
      <dsp:nvSpPr>
        <dsp:cNvPr id="0" name=""/>
        <dsp:cNvSpPr/>
      </dsp:nvSpPr>
      <dsp:spPr>
        <a:xfrm>
          <a:off x="5731761" y="2112549"/>
          <a:ext cx="2329100" cy="1397460"/>
        </a:xfrm>
        <a:prstGeom prst="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Rough draft by October 16 (for Dec. graduation)</a:t>
          </a:r>
        </a:p>
      </dsp:txBody>
      <dsp:txXfrm>
        <a:off x="5731761" y="2112549"/>
        <a:ext cx="2329100" cy="1397460"/>
      </dsp:txXfrm>
    </dsp:sp>
    <dsp:sp modelId="{FE9FC496-7CE1-F248-8A15-CA85949ED2B0}">
      <dsp:nvSpPr>
        <dsp:cNvPr id="0" name=""/>
        <dsp:cNvSpPr/>
      </dsp:nvSpPr>
      <dsp:spPr>
        <a:xfrm>
          <a:off x="8596554" y="2112549"/>
          <a:ext cx="2329100" cy="1397460"/>
        </a:xfrm>
        <a:prstGeom prst="rect">
          <a:avLst/>
        </a:prstGeom>
        <a:solidFill>
          <a:schemeClr val="accent6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128" tIns="119797" rIns="114128" bIns="11979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Final article by November 30 (for Dec. graduation)</a:t>
          </a:r>
        </a:p>
      </dsp:txBody>
      <dsp:txXfrm>
        <a:off x="8596554" y="2112549"/>
        <a:ext cx="2329100" cy="13974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7E307-5847-4E43-B288-8837F78A6560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2  - Aug. 28,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Topic Selection </a:t>
          </a:r>
        </a:p>
      </dsp:txBody>
      <dsp:txXfrm>
        <a:off x="3080" y="587032"/>
        <a:ext cx="2444055" cy="1466433"/>
      </dsp:txXfrm>
    </dsp:sp>
    <dsp:sp modelId="{BD6B4B52-7381-7749-BB19-390ADB47DE25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3 - Sept. 4,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Online research tools available through the Young Law Library</a:t>
          </a:r>
        </a:p>
      </dsp:txBody>
      <dsp:txXfrm>
        <a:off x="2691541" y="587032"/>
        <a:ext cx="2444055" cy="1466433"/>
      </dsp:txXfrm>
    </dsp:sp>
    <dsp:sp modelId="{376FD7EF-49F3-F143-84FE-FA0E37180EAA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4 – Sept. 11, 2026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Plagiarism and the copy-paste trap</a:t>
          </a:r>
        </a:p>
      </dsp:txBody>
      <dsp:txXfrm>
        <a:off x="5380002" y="587032"/>
        <a:ext cx="2444055" cy="1466433"/>
      </dsp:txXfrm>
    </dsp:sp>
    <dsp:sp modelId="{EDDF2AF3-4179-7441-9E2A-A1997F2DE8D8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5">
            <a:lumMod val="50000"/>
          </a:schemeClr>
        </a:solidFill>
        <a:ln>
          <a:solidFill>
            <a:srgbClr val="C0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Week 5 -  </a:t>
          </a:r>
          <a:r>
            <a:rPr lang="en-US" sz="1600" kern="1200" dirty="0"/>
            <a:t>Sept. 18,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AI Technology and Legal Scholarship</a:t>
          </a:r>
        </a:p>
      </dsp:txBody>
      <dsp:txXfrm>
        <a:off x="8068463" y="587032"/>
        <a:ext cx="2444055" cy="1466433"/>
      </dsp:txXfrm>
    </dsp:sp>
    <dsp:sp modelId="{6927EDCB-3045-2043-A452-A91BA61040E2}">
      <dsp:nvSpPr>
        <dsp:cNvPr id="0" name=""/>
        <dsp:cNvSpPr/>
      </dsp:nvSpPr>
      <dsp:spPr>
        <a:xfrm>
          <a:off x="3080" y="2297871"/>
          <a:ext cx="2444055" cy="1466433"/>
        </a:xfrm>
        <a:prstGeom prst="rect">
          <a:avLst/>
        </a:prstGeom>
        <a:solidFill>
          <a:srgbClr val="C00000"/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6 - Sept. 25,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Strategy and Problem Solving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Developing a timeline for completion</a:t>
          </a:r>
        </a:p>
      </dsp:txBody>
      <dsp:txXfrm>
        <a:off x="3080" y="2297871"/>
        <a:ext cx="2444055" cy="1466433"/>
      </dsp:txXfrm>
    </dsp:sp>
    <dsp:sp modelId="{CA853343-0FD1-604C-98B7-B710A2217B8B}">
      <dsp:nvSpPr>
        <dsp:cNvPr id="0" name=""/>
        <dsp:cNvSpPr/>
      </dsp:nvSpPr>
      <dsp:spPr>
        <a:xfrm>
          <a:off x="2691541" y="2297871"/>
          <a:ext cx="2444055" cy="1466433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7 - Oct. 2,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Citation Basics: Using Primary Authority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Citation Basics: Bluebook Citation</a:t>
          </a:r>
        </a:p>
      </dsp:txBody>
      <dsp:txXfrm>
        <a:off x="2691541" y="2297871"/>
        <a:ext cx="2444055" cy="1466433"/>
      </dsp:txXfrm>
    </dsp:sp>
    <dsp:sp modelId="{E7097992-FAD0-4A4D-BC4E-D7F2E164B08E}">
      <dsp:nvSpPr>
        <dsp:cNvPr id="0" name=""/>
        <dsp:cNvSpPr/>
      </dsp:nvSpPr>
      <dsp:spPr>
        <a:xfrm>
          <a:off x="5380002" y="2297871"/>
          <a:ext cx="2444055" cy="146643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8 – Oct. 9,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Tentative: Additional tips from Professor Kelly Nuckolls</a:t>
          </a:r>
        </a:p>
      </dsp:txBody>
      <dsp:txXfrm>
        <a:off x="5380002" y="2297871"/>
        <a:ext cx="2444055" cy="1466433"/>
      </dsp:txXfrm>
    </dsp:sp>
    <dsp:sp modelId="{FD321DBA-262C-384F-8E6C-3DAB778BA331}">
      <dsp:nvSpPr>
        <dsp:cNvPr id="0" name=""/>
        <dsp:cNvSpPr/>
      </dsp:nvSpPr>
      <dsp:spPr>
        <a:xfrm>
          <a:off x="8068463" y="2297871"/>
          <a:ext cx="2444055" cy="1466433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Week 9 - Oct. 16, 2026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Student Rough Draft Deadline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Student presentations</a:t>
          </a:r>
        </a:p>
      </dsp:txBody>
      <dsp:txXfrm>
        <a:off x="8068463" y="2297871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#5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BB0D4-A58D-974A-9024-188D2E228233}" type="datetimeFigureOut">
              <a:rPr lang="en-US" smtClean="0"/>
              <a:t>8/28/26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B9E62-00BF-BF4C-A619-CF31277C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37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9E62-00BF-BF4C-A619-CF31277CD6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7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80CDA-6552-1AEE-C080-88EF205CF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39E60-14F5-9FC5-00A2-A3D9A79C58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607C4-6CA5-9394-4A1F-E219E0989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4D990-EE33-5E9C-3E3F-6945D6DD5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91E43-C63A-5672-BBB8-7B18E5681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149B-4105-0BF4-7CD1-DC30EDBE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7EEF6-C3DA-3450-190D-11BD0F422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56B85-4FED-A0E4-79F9-E056814B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E6354-A8F4-69F4-382C-9E0D79A9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98D10-E149-99B1-2D88-9DC7292AF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913D34-6654-F39A-36CC-F19D6A3D3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A282D-9F0A-B0C0-2F00-BE8E2278E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C33A1-8B03-67CF-2938-6CC928548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95EBE-D260-40F5-0240-A048B0738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18907-AF9F-1702-4BB4-6CD8801B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2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DA9FD-6ED8-CFCA-71AD-468EA131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2F85C-7EBB-0CE3-16E9-301E77EDF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CD043-AB96-D33B-3D89-481F50A49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E4947-65E0-4030-BF5D-8FB659FEC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0C5FA-B0C0-588F-8C3C-6C11AB12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01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549A7-283A-D8F1-A32D-7B3592A3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BE7A3-9395-6847-BA1E-59A0A4E2B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DC7EE-10D3-DB8C-B290-2A96F60A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2AD9D-CBF5-FE48-DE08-83C742ED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EEC3B-68B9-AC47-E61D-5A144D87D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3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48EE7-45F9-84F9-3ADF-B25E3DE6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1036-BF29-751E-248A-ADBC66E2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56911-C1F9-4645-0642-08A9A5A5C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ECB741-D4D6-6820-B289-A2796FAC0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E6090-1840-7865-87FE-423BCF355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69FA3-3336-DDBA-A749-3FBEFFCC3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4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FBA34-6E40-33D9-5DCA-F1E9AD73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C32E2-AA6B-4FA1-E311-962EB5489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963F4-5561-09FF-CCA3-0998FE571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EC111-D167-4059-BE73-C5095AAEDC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10AA3-8547-F1B9-D148-5D4B344CA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6BA899-CFE6-D977-613A-69FAD67E2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0408F7-E688-27B9-8FC6-DD3A7D50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29DFEF-2D0A-E326-89E6-1F643D2C0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9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2DF81-1A70-BA4E-09FA-493EC3055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17E790-0045-B37A-2616-80DD5F4B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4BB42A-8907-7B27-B19D-BDFEE9FC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ADF079-8BFE-6EE9-C97C-2598C8FF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3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716321-97B9-868C-0555-15C0CE7C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B0851D-AC70-D2D6-D47C-7BE3D7AFE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AC357-D148-2976-5880-D3082F67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F1B1-A5AA-9D6F-E868-E37931951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BF82D-29E8-D430-FB5C-E8F3F64A1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537D7-CC0C-516C-AD12-076BCA498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7C950-7082-7662-BB43-F1DBAFD8C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5000B-381A-FB0C-A424-104B96055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D83D1-B3C7-1CF8-1A9E-7616BDF14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4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C1D97-1E92-3FDC-2840-3E41DC0AC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969BE-188F-8516-9242-0C46C68E8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AE3426-1308-56A5-BA9D-3A2F7F92F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99C3A1-4FF3-70CA-B43E-7FA33941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BC1F8-7681-7CE0-456A-A3FD3B6E2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DA782-B827-3A19-E34F-86ACA500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0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C43C79-A10A-E2B4-593E-772E2582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29326-673D-F096-DDA3-430295D50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0238C-4FDA-F99D-194F-1D9FA37BA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45FB2-4219-934F-93F5-3FE4BD180B4C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2A37C-4BB9-B3B6-80B0-1BC00359D9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8D9FD-AB80-CE92-3417-0890E8F9A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B86492-9DAA-3D4F-9281-CCD966CD6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oodfarmingsustainabilit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w books section in library">
            <a:extLst>
              <a:ext uri="{FF2B5EF4-FFF2-40B4-BE49-F238E27FC236}">
                <a16:creationId xmlns:a16="http://schemas.microsoft.com/office/drawing/2014/main" id="{BE881FEA-B1EA-7705-4066-CAE472D4C7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1333" b="4397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C54C5C-BB98-1B0E-9B97-3003E6E5A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Advanced Legal Research &amp; Writing Requirement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595642-4EF2-B201-EAD8-B1CC17A12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01661"/>
            <a:ext cx="9144000" cy="203561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Susan Schneider</a:t>
            </a:r>
          </a:p>
          <a:p>
            <a:r>
              <a:rPr lang="en-US" dirty="0">
                <a:solidFill>
                  <a:srgbClr val="FFFFFF"/>
                </a:solidFill>
              </a:rPr>
              <a:t>LL.M. Program in Agricultural and Food Law</a:t>
            </a:r>
          </a:p>
          <a:p>
            <a:r>
              <a:rPr lang="en-US" dirty="0">
                <a:solidFill>
                  <a:srgbClr val="FFFFFF"/>
                </a:solidFill>
              </a:rPr>
              <a:t>University of Arkansas School of Law</a:t>
            </a:r>
          </a:p>
          <a:p>
            <a:r>
              <a:rPr lang="en-US" dirty="0">
                <a:solidFill>
                  <a:srgbClr val="FFFFFF"/>
                </a:solidFill>
              </a:rPr>
              <a:t>August 28, 2026</a:t>
            </a:r>
          </a:p>
        </p:txBody>
      </p:sp>
    </p:spTree>
    <p:extLst>
      <p:ext uri="{BB962C8B-B14F-4D97-AF65-F5344CB8AC3E}">
        <p14:creationId xmlns:p14="http://schemas.microsoft.com/office/powerpoint/2010/main" val="105582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76FC0-288C-CB65-D864-A515D90E6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LL.M. Degree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7B2F3-C3DA-5840-62AF-936650FE4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All LL.M. candidates are required to satisfy the Program's research &amp; writing requirement by preparing "a written product for graded credit" that "demonstrates rigorous legal analysis, significant academic content, and quality legal writing skills." </a:t>
            </a:r>
          </a:p>
        </p:txBody>
      </p:sp>
    </p:spTree>
    <p:extLst>
      <p:ext uri="{BB962C8B-B14F-4D97-AF65-F5344CB8AC3E}">
        <p14:creationId xmlns:p14="http://schemas.microsoft.com/office/powerpoint/2010/main" val="318049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13D5CA-6322-5FA4-42E2-23103A69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Type of Writing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127C1A-906F-D511-993D-96FFC943AE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59909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9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69CC6C-A425-8749-AA95-F4C8C5776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CDEEB76-2499-DE49-B555-D1FB3943B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9D427F-CD8F-8946-A21E-D4C2D69450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686DBE-D50B-1146-9E1F-F92B92EEB1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CBD1B6-FA8F-5943-8D1F-744E276F6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7D751-2102-BF9A-D5CB-5ADF1520A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Basic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6F572-4321-6D8E-0677-3FFE9B3FB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400" dirty="0"/>
              <a:t>Length:  at least 6000 words in length.  At an average of 250 words per page, this translates to a usual minimum of 24 pages of double-spaced text. Most are longer.</a:t>
            </a:r>
          </a:p>
          <a:p>
            <a:r>
              <a:rPr lang="en-US" sz="2400" dirty="0"/>
              <a:t>The article must be concise and well-written. </a:t>
            </a:r>
          </a:p>
          <a:p>
            <a:r>
              <a:rPr lang="en-US" sz="2400" dirty="0"/>
              <a:t>The article must be your own words (no joint authorship; no generative AI)</a:t>
            </a:r>
          </a:p>
          <a:p>
            <a:r>
              <a:rPr lang="en-US" sz="2400" dirty="0"/>
              <a:t>All plagiarism rules must be adhered to</a:t>
            </a:r>
          </a:p>
          <a:p>
            <a:r>
              <a:rPr lang="en-US" sz="2400" dirty="0"/>
              <a:t>The article must be appropriately cited to relevant sources, typically Bluebook citation in footnote form</a:t>
            </a:r>
          </a:p>
        </p:txBody>
      </p:sp>
    </p:spTree>
    <p:extLst>
      <p:ext uri="{BB962C8B-B14F-4D97-AF65-F5344CB8AC3E}">
        <p14:creationId xmlns:p14="http://schemas.microsoft.com/office/powerpoint/2010/main" val="405348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6CA2E-596F-F8A0-A642-AC1DB5F7E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Suggested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878FC2-9DF7-E88B-56E4-8DB5E95A14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84898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952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D7E927-CF5B-AF6F-76F4-EB5F9DC2A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Tips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6C534-0ADD-6D0B-C6CB-EF35AF719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400" dirty="0"/>
              <a:t>Keep citation notes for all your resources</a:t>
            </a:r>
          </a:p>
          <a:p>
            <a:r>
              <a:rPr lang="en-US" sz="2400" dirty="0"/>
              <a:t>Set aside specific times for this project</a:t>
            </a:r>
          </a:p>
          <a:p>
            <a:r>
              <a:rPr lang="en-US" sz="2400" dirty="0"/>
              <a:t>It will take significantly more time than you anticipate, so be prepared to budget your time and prioritize completion</a:t>
            </a:r>
          </a:p>
          <a:p>
            <a:r>
              <a:rPr lang="en-US" sz="2400" dirty="0"/>
              <a:t>Allow yourself the freedom to change your analysis and shift your topic based on your research</a:t>
            </a:r>
          </a:p>
        </p:txBody>
      </p:sp>
    </p:spTree>
    <p:extLst>
      <p:ext uri="{BB962C8B-B14F-4D97-AF65-F5344CB8AC3E}">
        <p14:creationId xmlns:p14="http://schemas.microsoft.com/office/powerpoint/2010/main" val="123900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681C32C-7AFC-4BB3-9088-65CBDFC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DE8C1D-A703-A80D-DE47-62820472C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75" y="4583953"/>
            <a:ext cx="4685857" cy="1465973"/>
          </a:xfrm>
        </p:spPr>
        <p:txBody>
          <a:bodyPr anchor="t">
            <a:normAutofit/>
          </a:bodyPr>
          <a:lstStyle/>
          <a:p>
            <a:r>
              <a:rPr lang="en-US" sz="2800"/>
              <a:t>Introduction to </a:t>
            </a:r>
            <a:r>
              <a:rPr lang="en-US" sz="2800">
                <a:hlinkClick r:id="rId2"/>
              </a:rPr>
              <a:t>FoodFarmingSustainability.com</a:t>
            </a:r>
            <a:endParaRPr lang="en-US" sz="2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DCC996-86AE-E7FB-68B9-EFCD7CD2F8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413"/>
          <a:stretch>
            <a:fillRect/>
          </a:stretch>
        </p:blipFill>
        <p:spPr>
          <a:xfrm>
            <a:off x="20" y="432"/>
            <a:ext cx="12191980" cy="424475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B6939-A745-B5C0-CC54-C0D42B55C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83953"/>
            <a:ext cx="5638800" cy="1465973"/>
          </a:xfrm>
        </p:spPr>
        <p:txBody>
          <a:bodyPr>
            <a:normAutofit/>
          </a:bodyPr>
          <a:lstStyle/>
          <a:p>
            <a:r>
              <a:rPr lang="en-US" sz="2000"/>
              <a:t>General resource site</a:t>
            </a:r>
          </a:p>
          <a:p>
            <a:r>
              <a:rPr lang="en-US" sz="2000"/>
              <a:t>Research &amp; Writing Resources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9C0ED0-69DE-4C31-A5CF-E2A46FD3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42B8BD-40AF-488E-8A79-D7256C917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79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1CB42A-9B64-C764-129A-B6C19491BB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8C40B2-6321-2E01-B229-A46F8D68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Plan for the Semester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536879-9C10-01AD-C3BD-E0D2407C50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96736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7139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441</Words>
  <Application>Microsoft Macintosh PowerPoint</Application>
  <PresentationFormat>Widescreen</PresentationFormat>
  <Paragraphs>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Advanced Legal Research &amp; Writing Requirement</vt:lpstr>
      <vt:lpstr>LL.M. Degree Requirement</vt:lpstr>
      <vt:lpstr>Type of Writing</vt:lpstr>
      <vt:lpstr>Basic Requirements</vt:lpstr>
      <vt:lpstr>Suggested Process</vt:lpstr>
      <vt:lpstr>Tips </vt:lpstr>
      <vt:lpstr>Introduction to FoodFarmingSustainability.com</vt:lpstr>
      <vt:lpstr>Plan for the Semester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Schneider</dc:creator>
  <cp:lastModifiedBy>Susan Schneider</cp:lastModifiedBy>
  <cp:revision>4</cp:revision>
  <dcterms:created xsi:type="dcterms:W3CDTF">2026-08-28T14:52:28Z</dcterms:created>
  <dcterms:modified xsi:type="dcterms:W3CDTF">2026-08-28T19:29:20Z</dcterms:modified>
</cp:coreProperties>
</file>