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/>
    <p:restoredTop sz="94706"/>
  </p:normalViewPr>
  <p:slideViewPr>
    <p:cSldViewPr snapToGrid="0">
      <p:cViewPr varScale="1">
        <p:scale>
          <a:sx n="91" d="100"/>
          <a:sy n="91" d="100"/>
        </p:scale>
        <p:origin x="192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hyperlink" Target="https://usingsources.fas.harvard.edu/what-constitutes-plagiarism-0" TargetMode="External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hyperlink" Target="https://usingsources.fas.harvard.edu/what-constitutes-plagiarism-0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BBE9F5-91E0-4489-B1F9-18A0367ECC67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7E65E29-1802-4862-922E-BFF40B4CD2B0}">
      <dgm:prSet/>
      <dgm:spPr/>
      <dgm:t>
        <a:bodyPr/>
        <a:lstStyle/>
        <a:p>
          <a:r>
            <a:rPr lang="en-US"/>
            <a:t>Plagiarism is taking someone else’s words or ideas as your own without crediting the source</a:t>
          </a:r>
        </a:p>
      </dgm:t>
    </dgm:pt>
    <dgm:pt modelId="{4FEFF075-BF0F-4B36-9E06-A059CD11C2EF}" type="parTrans" cxnId="{1358251E-8200-4BB2-8D77-3CFC5B3F35E5}">
      <dgm:prSet/>
      <dgm:spPr/>
      <dgm:t>
        <a:bodyPr/>
        <a:lstStyle/>
        <a:p>
          <a:endParaRPr lang="en-US"/>
        </a:p>
      </dgm:t>
    </dgm:pt>
    <dgm:pt modelId="{3C4CD71F-1860-484D-89F7-002F00061EEB}" type="sibTrans" cxnId="{1358251E-8200-4BB2-8D77-3CFC5B3F35E5}">
      <dgm:prSet/>
      <dgm:spPr/>
      <dgm:t>
        <a:bodyPr/>
        <a:lstStyle/>
        <a:p>
          <a:endParaRPr lang="en-US"/>
        </a:p>
      </dgm:t>
    </dgm:pt>
    <dgm:pt modelId="{2D493537-81AA-427D-8021-9F8B8E5CB03E}">
      <dgm:prSet/>
      <dgm:spPr/>
      <dgm:t>
        <a:bodyPr/>
        <a:lstStyle/>
        <a:p>
          <a:r>
            <a:rPr lang="en-US"/>
            <a:t>Strict interpretation in scholarship</a:t>
          </a:r>
        </a:p>
      </dgm:t>
    </dgm:pt>
    <dgm:pt modelId="{0094BD8A-C4A9-4F4B-B7A9-2A506779E402}" type="parTrans" cxnId="{ECAAA211-0EF5-4864-A0DA-2FF725CDF48C}">
      <dgm:prSet/>
      <dgm:spPr/>
      <dgm:t>
        <a:bodyPr/>
        <a:lstStyle/>
        <a:p>
          <a:endParaRPr lang="en-US"/>
        </a:p>
      </dgm:t>
    </dgm:pt>
    <dgm:pt modelId="{E21BC5CC-A32F-46BE-9F38-59EB8C4861C9}" type="sibTrans" cxnId="{ECAAA211-0EF5-4864-A0DA-2FF725CDF48C}">
      <dgm:prSet/>
      <dgm:spPr/>
      <dgm:t>
        <a:bodyPr/>
        <a:lstStyle/>
        <a:p>
          <a:endParaRPr lang="en-US"/>
        </a:p>
      </dgm:t>
    </dgm:pt>
    <dgm:pt modelId="{1F2AF29B-F1C9-5B4D-ABCE-A36267F42815}" type="pres">
      <dgm:prSet presAssocID="{B0BBE9F5-91E0-4489-B1F9-18A0367ECC6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27A6EC9-0E50-7E45-B8AF-391DAF78A273}" type="pres">
      <dgm:prSet presAssocID="{27E65E29-1802-4862-922E-BFF40B4CD2B0}" presName="hierRoot1" presStyleCnt="0"/>
      <dgm:spPr/>
    </dgm:pt>
    <dgm:pt modelId="{50D5151E-822D-DB43-979E-5C33599EBC8A}" type="pres">
      <dgm:prSet presAssocID="{27E65E29-1802-4862-922E-BFF40B4CD2B0}" presName="composite" presStyleCnt="0"/>
      <dgm:spPr/>
    </dgm:pt>
    <dgm:pt modelId="{91C75341-36F2-2545-A693-AF8BDEF1B33F}" type="pres">
      <dgm:prSet presAssocID="{27E65E29-1802-4862-922E-BFF40B4CD2B0}" presName="background" presStyleLbl="node0" presStyleIdx="0" presStyleCnt="2"/>
      <dgm:spPr/>
    </dgm:pt>
    <dgm:pt modelId="{ECB4581E-5247-6F42-89D4-8CFC4A5E4AA9}" type="pres">
      <dgm:prSet presAssocID="{27E65E29-1802-4862-922E-BFF40B4CD2B0}" presName="text" presStyleLbl="fgAcc0" presStyleIdx="0" presStyleCnt="2">
        <dgm:presLayoutVars>
          <dgm:chPref val="3"/>
        </dgm:presLayoutVars>
      </dgm:prSet>
      <dgm:spPr/>
    </dgm:pt>
    <dgm:pt modelId="{1326D521-19E2-8044-BB62-C9B4C2EE10AC}" type="pres">
      <dgm:prSet presAssocID="{27E65E29-1802-4862-922E-BFF40B4CD2B0}" presName="hierChild2" presStyleCnt="0"/>
      <dgm:spPr/>
    </dgm:pt>
    <dgm:pt modelId="{34273DF7-0349-DE40-9B3C-B9F1E4BD29B0}" type="pres">
      <dgm:prSet presAssocID="{2D493537-81AA-427D-8021-9F8B8E5CB03E}" presName="hierRoot1" presStyleCnt="0"/>
      <dgm:spPr/>
    </dgm:pt>
    <dgm:pt modelId="{C8FC8D19-F02F-BC44-9B02-896FE5CFE7CA}" type="pres">
      <dgm:prSet presAssocID="{2D493537-81AA-427D-8021-9F8B8E5CB03E}" presName="composite" presStyleCnt="0"/>
      <dgm:spPr/>
    </dgm:pt>
    <dgm:pt modelId="{F374B8C6-B4EC-DF48-AF0D-65C8C3986C0E}" type="pres">
      <dgm:prSet presAssocID="{2D493537-81AA-427D-8021-9F8B8E5CB03E}" presName="background" presStyleLbl="node0" presStyleIdx="1" presStyleCnt="2"/>
      <dgm:spPr/>
    </dgm:pt>
    <dgm:pt modelId="{A7332279-E3C9-A04C-B331-A32353A61AEF}" type="pres">
      <dgm:prSet presAssocID="{2D493537-81AA-427D-8021-9F8B8E5CB03E}" presName="text" presStyleLbl="fgAcc0" presStyleIdx="1" presStyleCnt="2">
        <dgm:presLayoutVars>
          <dgm:chPref val="3"/>
        </dgm:presLayoutVars>
      </dgm:prSet>
      <dgm:spPr/>
    </dgm:pt>
    <dgm:pt modelId="{33988372-AC35-564A-ACE2-7E4A4E8B01DA}" type="pres">
      <dgm:prSet presAssocID="{2D493537-81AA-427D-8021-9F8B8E5CB03E}" presName="hierChild2" presStyleCnt="0"/>
      <dgm:spPr/>
    </dgm:pt>
  </dgm:ptLst>
  <dgm:cxnLst>
    <dgm:cxn modelId="{ECAAA211-0EF5-4864-A0DA-2FF725CDF48C}" srcId="{B0BBE9F5-91E0-4489-B1F9-18A0367ECC67}" destId="{2D493537-81AA-427D-8021-9F8B8E5CB03E}" srcOrd="1" destOrd="0" parTransId="{0094BD8A-C4A9-4F4B-B7A9-2A506779E402}" sibTransId="{E21BC5CC-A32F-46BE-9F38-59EB8C4861C9}"/>
    <dgm:cxn modelId="{58FDCD1A-A142-A141-9FDC-382357542E5A}" type="presOf" srcId="{B0BBE9F5-91E0-4489-B1F9-18A0367ECC67}" destId="{1F2AF29B-F1C9-5B4D-ABCE-A36267F42815}" srcOrd="0" destOrd="0" presId="urn:microsoft.com/office/officeart/2005/8/layout/hierarchy1"/>
    <dgm:cxn modelId="{1358251E-8200-4BB2-8D77-3CFC5B3F35E5}" srcId="{B0BBE9F5-91E0-4489-B1F9-18A0367ECC67}" destId="{27E65E29-1802-4862-922E-BFF40B4CD2B0}" srcOrd="0" destOrd="0" parTransId="{4FEFF075-BF0F-4B36-9E06-A059CD11C2EF}" sibTransId="{3C4CD71F-1860-484D-89F7-002F00061EEB}"/>
    <dgm:cxn modelId="{B2BDDF3C-5582-BC41-B8B7-7175E292BA1B}" type="presOf" srcId="{2D493537-81AA-427D-8021-9F8B8E5CB03E}" destId="{A7332279-E3C9-A04C-B331-A32353A61AEF}" srcOrd="0" destOrd="0" presId="urn:microsoft.com/office/officeart/2005/8/layout/hierarchy1"/>
    <dgm:cxn modelId="{25E164F9-9FD8-414A-83EB-7DE864343457}" type="presOf" srcId="{27E65E29-1802-4862-922E-BFF40B4CD2B0}" destId="{ECB4581E-5247-6F42-89D4-8CFC4A5E4AA9}" srcOrd="0" destOrd="0" presId="urn:microsoft.com/office/officeart/2005/8/layout/hierarchy1"/>
    <dgm:cxn modelId="{8C156C86-799A-2343-9535-990491048ABC}" type="presParOf" srcId="{1F2AF29B-F1C9-5B4D-ABCE-A36267F42815}" destId="{727A6EC9-0E50-7E45-B8AF-391DAF78A273}" srcOrd="0" destOrd="0" presId="urn:microsoft.com/office/officeart/2005/8/layout/hierarchy1"/>
    <dgm:cxn modelId="{EFBCCE0D-9D31-FF4E-A589-07B10CFA1801}" type="presParOf" srcId="{727A6EC9-0E50-7E45-B8AF-391DAF78A273}" destId="{50D5151E-822D-DB43-979E-5C33599EBC8A}" srcOrd="0" destOrd="0" presId="urn:microsoft.com/office/officeart/2005/8/layout/hierarchy1"/>
    <dgm:cxn modelId="{A5CB4461-6C9D-7F4D-BABE-0C8E4555B995}" type="presParOf" srcId="{50D5151E-822D-DB43-979E-5C33599EBC8A}" destId="{91C75341-36F2-2545-A693-AF8BDEF1B33F}" srcOrd="0" destOrd="0" presId="urn:microsoft.com/office/officeart/2005/8/layout/hierarchy1"/>
    <dgm:cxn modelId="{9F7C64B5-F144-A545-96A0-6B505B46D965}" type="presParOf" srcId="{50D5151E-822D-DB43-979E-5C33599EBC8A}" destId="{ECB4581E-5247-6F42-89D4-8CFC4A5E4AA9}" srcOrd="1" destOrd="0" presId="urn:microsoft.com/office/officeart/2005/8/layout/hierarchy1"/>
    <dgm:cxn modelId="{8DEA190C-01C6-6943-B8B2-A88A1F8A5034}" type="presParOf" srcId="{727A6EC9-0E50-7E45-B8AF-391DAF78A273}" destId="{1326D521-19E2-8044-BB62-C9B4C2EE10AC}" srcOrd="1" destOrd="0" presId="urn:microsoft.com/office/officeart/2005/8/layout/hierarchy1"/>
    <dgm:cxn modelId="{44170DAB-085A-B544-9016-4160FD732CAE}" type="presParOf" srcId="{1F2AF29B-F1C9-5B4D-ABCE-A36267F42815}" destId="{34273DF7-0349-DE40-9B3C-B9F1E4BD29B0}" srcOrd="1" destOrd="0" presId="urn:microsoft.com/office/officeart/2005/8/layout/hierarchy1"/>
    <dgm:cxn modelId="{3EC8E69D-89F6-B740-9A47-2FEA0B093756}" type="presParOf" srcId="{34273DF7-0349-DE40-9B3C-B9F1E4BD29B0}" destId="{C8FC8D19-F02F-BC44-9B02-896FE5CFE7CA}" srcOrd="0" destOrd="0" presId="urn:microsoft.com/office/officeart/2005/8/layout/hierarchy1"/>
    <dgm:cxn modelId="{4E3D1E6C-7FF1-EC45-90B5-C97D8016DA80}" type="presParOf" srcId="{C8FC8D19-F02F-BC44-9B02-896FE5CFE7CA}" destId="{F374B8C6-B4EC-DF48-AF0D-65C8C3986C0E}" srcOrd="0" destOrd="0" presId="urn:microsoft.com/office/officeart/2005/8/layout/hierarchy1"/>
    <dgm:cxn modelId="{DE543A7C-42F5-FC4A-BFAB-1AEABE316695}" type="presParOf" srcId="{C8FC8D19-F02F-BC44-9B02-896FE5CFE7CA}" destId="{A7332279-E3C9-A04C-B331-A32353A61AEF}" srcOrd="1" destOrd="0" presId="urn:microsoft.com/office/officeart/2005/8/layout/hierarchy1"/>
    <dgm:cxn modelId="{B853598F-B335-7540-8440-F63146474259}" type="presParOf" srcId="{34273DF7-0349-DE40-9B3C-B9F1E4BD29B0}" destId="{33988372-AC35-564A-ACE2-7E4A4E8B01D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7542E0-3FFC-462D-A154-E7B2B70CD060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9206ADF-49EB-4470-BC89-673303514BF3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/>
            <a:t>The ease of online research has made plagiarism easier to do -  either intentionally or by accident</a:t>
          </a:r>
        </a:p>
      </dgm:t>
    </dgm:pt>
    <dgm:pt modelId="{B11FAB01-6BB4-47FD-9C57-14EA1E351C89}" type="parTrans" cxnId="{F67F01E7-A029-4FC4-A9EC-A9E9BDB672C2}">
      <dgm:prSet/>
      <dgm:spPr/>
      <dgm:t>
        <a:bodyPr/>
        <a:lstStyle/>
        <a:p>
          <a:endParaRPr lang="en-US"/>
        </a:p>
      </dgm:t>
    </dgm:pt>
    <dgm:pt modelId="{D8633580-F0A1-4427-9D32-0DC4EA73F004}" type="sibTrans" cxnId="{F67F01E7-A029-4FC4-A9EC-A9E9BDB672C2}">
      <dgm:prSet/>
      <dgm:spPr/>
      <dgm:t>
        <a:bodyPr/>
        <a:lstStyle/>
        <a:p>
          <a:endParaRPr lang="en-US"/>
        </a:p>
      </dgm:t>
    </dgm:pt>
    <dgm:pt modelId="{87E1BA28-558D-4947-8891-8C874A63E59A}">
      <dgm:prSet/>
      <dgm:spPr/>
      <dgm:t>
        <a:bodyPr/>
        <a:lstStyle/>
        <a:p>
          <a:r>
            <a:rPr lang="en-US" dirty="0"/>
            <a:t>Rapidly reading a variety of sources, cutting and pasting paragraphs, writing as amalgamation </a:t>
          </a:r>
        </a:p>
      </dgm:t>
    </dgm:pt>
    <dgm:pt modelId="{F8A6E9CF-86E8-434A-A0E3-85DA35FE7DAD}" type="parTrans" cxnId="{67FF47ED-C1A8-45E1-8BE2-8B6789AA59F2}">
      <dgm:prSet/>
      <dgm:spPr/>
      <dgm:t>
        <a:bodyPr/>
        <a:lstStyle/>
        <a:p>
          <a:endParaRPr lang="en-US"/>
        </a:p>
      </dgm:t>
    </dgm:pt>
    <dgm:pt modelId="{59ACF3BB-4BFA-4E48-8D76-B12701ADE65C}" type="sibTrans" cxnId="{67FF47ED-C1A8-45E1-8BE2-8B6789AA59F2}">
      <dgm:prSet/>
      <dgm:spPr/>
      <dgm:t>
        <a:bodyPr/>
        <a:lstStyle/>
        <a:p>
          <a:endParaRPr lang="en-US"/>
        </a:p>
      </dgm:t>
    </dgm:pt>
    <dgm:pt modelId="{E38015F4-1502-774F-9B73-7281AD99AA8F}" type="pres">
      <dgm:prSet presAssocID="{507542E0-3FFC-462D-A154-E7B2B70CD060}" presName="linear" presStyleCnt="0">
        <dgm:presLayoutVars>
          <dgm:animLvl val="lvl"/>
          <dgm:resizeHandles val="exact"/>
        </dgm:presLayoutVars>
      </dgm:prSet>
      <dgm:spPr/>
    </dgm:pt>
    <dgm:pt modelId="{A333B039-2F6C-1F4B-87F7-9F6663C70C02}" type="pres">
      <dgm:prSet presAssocID="{F9206ADF-49EB-4470-BC89-673303514BF3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269BFCD7-9FBE-6E4D-8F20-B2B68E3E62C0}" type="pres">
      <dgm:prSet presAssocID="{D8633580-F0A1-4427-9D32-0DC4EA73F004}" presName="spacer" presStyleCnt="0"/>
      <dgm:spPr/>
    </dgm:pt>
    <dgm:pt modelId="{83B0DDE3-6530-024D-9784-3232DA877FFE}" type="pres">
      <dgm:prSet presAssocID="{87E1BA28-558D-4947-8891-8C874A63E59A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32D6B93B-93FC-EF45-9E06-E221799C9FB3}" type="presOf" srcId="{F9206ADF-49EB-4470-BC89-673303514BF3}" destId="{A333B039-2F6C-1F4B-87F7-9F6663C70C02}" srcOrd="0" destOrd="0" presId="urn:microsoft.com/office/officeart/2005/8/layout/vList2"/>
    <dgm:cxn modelId="{A2FBB0B5-BA4A-AD4C-9CC9-4C2EAF477892}" type="presOf" srcId="{87E1BA28-558D-4947-8891-8C874A63E59A}" destId="{83B0DDE3-6530-024D-9784-3232DA877FFE}" srcOrd="0" destOrd="0" presId="urn:microsoft.com/office/officeart/2005/8/layout/vList2"/>
    <dgm:cxn modelId="{F67F01E7-A029-4FC4-A9EC-A9E9BDB672C2}" srcId="{507542E0-3FFC-462D-A154-E7B2B70CD060}" destId="{F9206ADF-49EB-4470-BC89-673303514BF3}" srcOrd="0" destOrd="0" parTransId="{B11FAB01-6BB4-47FD-9C57-14EA1E351C89}" sibTransId="{D8633580-F0A1-4427-9D32-0DC4EA73F004}"/>
    <dgm:cxn modelId="{67FF47ED-C1A8-45E1-8BE2-8B6789AA59F2}" srcId="{507542E0-3FFC-462D-A154-E7B2B70CD060}" destId="{87E1BA28-558D-4947-8891-8C874A63E59A}" srcOrd="1" destOrd="0" parTransId="{F8A6E9CF-86E8-434A-A0E3-85DA35FE7DAD}" sibTransId="{59ACF3BB-4BFA-4E48-8D76-B12701ADE65C}"/>
    <dgm:cxn modelId="{2CC159FF-35B6-664E-AE89-6F251FAE290D}" type="presOf" srcId="{507542E0-3FFC-462D-A154-E7B2B70CD060}" destId="{E38015F4-1502-774F-9B73-7281AD99AA8F}" srcOrd="0" destOrd="0" presId="urn:microsoft.com/office/officeart/2005/8/layout/vList2"/>
    <dgm:cxn modelId="{94252C17-825D-8B44-8EAE-528AE2E86FEC}" type="presParOf" srcId="{E38015F4-1502-774F-9B73-7281AD99AA8F}" destId="{A333B039-2F6C-1F4B-87F7-9F6663C70C02}" srcOrd="0" destOrd="0" presId="urn:microsoft.com/office/officeart/2005/8/layout/vList2"/>
    <dgm:cxn modelId="{B937FACC-F390-DA42-AF8F-56B5DCA76401}" type="presParOf" srcId="{E38015F4-1502-774F-9B73-7281AD99AA8F}" destId="{269BFCD7-9FBE-6E4D-8F20-B2B68E3E62C0}" srcOrd="1" destOrd="0" presId="urn:microsoft.com/office/officeart/2005/8/layout/vList2"/>
    <dgm:cxn modelId="{DEA61C96-AFCC-B44F-8E37-FC7F50B6669C}" type="presParOf" srcId="{E38015F4-1502-774F-9B73-7281AD99AA8F}" destId="{83B0DDE3-6530-024D-9784-3232DA877FFE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6943FDD-BF8D-4D93-A3B0-4D65A52D4A45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8DF113E-11B1-4D68-B2A2-A837617FACA6}">
      <dgm:prSet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dirty="0"/>
            <a:t>Whenever you use someone else’s ideas or research, it must be cited</a:t>
          </a:r>
        </a:p>
      </dgm:t>
    </dgm:pt>
    <dgm:pt modelId="{1D584C0B-0539-4E11-A9C3-29DFE9E307AE}" type="parTrans" cxnId="{3F057166-8473-466D-A621-E68A4FED3617}">
      <dgm:prSet/>
      <dgm:spPr/>
      <dgm:t>
        <a:bodyPr/>
        <a:lstStyle/>
        <a:p>
          <a:endParaRPr lang="en-US"/>
        </a:p>
      </dgm:t>
    </dgm:pt>
    <dgm:pt modelId="{44D49390-FC22-4477-A1D9-4F9E085567C6}" type="sibTrans" cxnId="{3F057166-8473-466D-A621-E68A4FED3617}">
      <dgm:prSet/>
      <dgm:spPr/>
      <dgm:t>
        <a:bodyPr/>
        <a:lstStyle/>
        <a:p>
          <a:endParaRPr lang="en-US"/>
        </a:p>
      </dgm:t>
    </dgm:pt>
    <dgm:pt modelId="{6E2E137C-945B-4297-A8E8-41732E3370A0}">
      <dgm:prSet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dirty="0"/>
            <a:t>Remember that citation to sources improves the credibility of your article</a:t>
          </a:r>
        </a:p>
      </dgm:t>
    </dgm:pt>
    <dgm:pt modelId="{3CCD3AD1-60DF-4747-BC6D-76207E8EE695}" type="parTrans" cxnId="{300C1CAB-413D-494B-8A9A-EAA6077BC14B}">
      <dgm:prSet/>
      <dgm:spPr/>
      <dgm:t>
        <a:bodyPr/>
        <a:lstStyle/>
        <a:p>
          <a:endParaRPr lang="en-US"/>
        </a:p>
      </dgm:t>
    </dgm:pt>
    <dgm:pt modelId="{08FA0BE4-111A-43FD-B489-1783EE3D6D60}" type="sibTrans" cxnId="{300C1CAB-413D-494B-8A9A-EAA6077BC14B}">
      <dgm:prSet/>
      <dgm:spPr/>
      <dgm:t>
        <a:bodyPr/>
        <a:lstStyle/>
        <a:p>
          <a:endParaRPr lang="en-US"/>
        </a:p>
      </dgm:t>
    </dgm:pt>
    <dgm:pt modelId="{E7DCFEEC-BC42-41DD-AB00-DA72BD5E4638}">
      <dgm:prSet/>
      <dgm:spPr>
        <a:solidFill>
          <a:schemeClr val="accent1"/>
        </a:solidFill>
      </dgm:spPr>
      <dgm:t>
        <a:bodyPr/>
        <a:lstStyle/>
        <a:p>
          <a:r>
            <a:rPr lang="en-US" dirty="0"/>
            <a:t>You can re-write or paraphrase if you identify and credit your source through citation</a:t>
          </a:r>
        </a:p>
      </dgm:t>
    </dgm:pt>
    <dgm:pt modelId="{DD9809B3-BB16-48F0-82E1-936E99526C34}" type="parTrans" cxnId="{982A47AA-5D61-4835-A514-BCD40E715484}">
      <dgm:prSet/>
      <dgm:spPr/>
      <dgm:t>
        <a:bodyPr/>
        <a:lstStyle/>
        <a:p>
          <a:endParaRPr lang="en-US"/>
        </a:p>
      </dgm:t>
    </dgm:pt>
    <dgm:pt modelId="{10E5FFAE-A28C-4984-A403-0864975031B1}" type="sibTrans" cxnId="{982A47AA-5D61-4835-A514-BCD40E715484}">
      <dgm:prSet/>
      <dgm:spPr/>
      <dgm:t>
        <a:bodyPr/>
        <a:lstStyle/>
        <a:p>
          <a:endParaRPr lang="en-US"/>
        </a:p>
      </dgm:t>
    </dgm:pt>
    <dgm:pt modelId="{F23DECFD-6E77-4B26-9BAF-159FB9ECEBD1}">
      <dgm:prSet/>
      <dgm:spPr>
        <a:solidFill>
          <a:srgbClr val="C00000"/>
        </a:solidFill>
      </dgm:spPr>
      <dgm:t>
        <a:bodyPr/>
        <a:lstStyle/>
        <a:p>
          <a:r>
            <a:rPr lang="en-US" dirty="0"/>
            <a:t>The author can be mentioned in the text or just cited in the footnote; judgment call as to which is more appropriate</a:t>
          </a:r>
        </a:p>
      </dgm:t>
    </dgm:pt>
    <dgm:pt modelId="{57529C78-6EC9-4A33-8832-DF40CA938CFB}" type="parTrans" cxnId="{976E393B-462C-4DCC-AE19-52699F486750}">
      <dgm:prSet/>
      <dgm:spPr/>
      <dgm:t>
        <a:bodyPr/>
        <a:lstStyle/>
        <a:p>
          <a:endParaRPr lang="en-US"/>
        </a:p>
      </dgm:t>
    </dgm:pt>
    <dgm:pt modelId="{0B896E18-0531-418F-9009-FA0E51C8862C}" type="sibTrans" cxnId="{976E393B-462C-4DCC-AE19-52699F486750}">
      <dgm:prSet/>
      <dgm:spPr/>
      <dgm:t>
        <a:bodyPr/>
        <a:lstStyle/>
        <a:p>
          <a:endParaRPr lang="en-US"/>
        </a:p>
      </dgm:t>
    </dgm:pt>
    <dgm:pt modelId="{45036945-0812-8340-9055-3A90DC1D2F40}" type="pres">
      <dgm:prSet presAssocID="{26943FDD-BF8D-4D93-A3B0-4D65A52D4A45}" presName="linear" presStyleCnt="0">
        <dgm:presLayoutVars>
          <dgm:animLvl val="lvl"/>
          <dgm:resizeHandles val="exact"/>
        </dgm:presLayoutVars>
      </dgm:prSet>
      <dgm:spPr/>
    </dgm:pt>
    <dgm:pt modelId="{3EDDDC25-EC7C-DC44-90EC-005A64652F44}" type="pres">
      <dgm:prSet presAssocID="{28DF113E-11B1-4D68-B2A2-A837617FACA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B037985-8316-7A42-B4F6-39EF5E6E459E}" type="pres">
      <dgm:prSet presAssocID="{44D49390-FC22-4477-A1D9-4F9E085567C6}" presName="spacer" presStyleCnt="0"/>
      <dgm:spPr/>
    </dgm:pt>
    <dgm:pt modelId="{CD8EFF13-1883-644C-8C91-814F95404CBF}" type="pres">
      <dgm:prSet presAssocID="{6E2E137C-945B-4297-A8E8-41732E3370A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DD314A2E-4A90-B942-9BC3-79EA0CDB85A2}" type="pres">
      <dgm:prSet presAssocID="{08FA0BE4-111A-43FD-B489-1783EE3D6D60}" presName="spacer" presStyleCnt="0"/>
      <dgm:spPr/>
    </dgm:pt>
    <dgm:pt modelId="{6E7D4C5E-0167-C24E-909F-FD7902F7D591}" type="pres">
      <dgm:prSet presAssocID="{E7DCFEEC-BC42-41DD-AB00-DA72BD5E463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A2BE392-F1EA-1C4C-A825-294AD1D207F3}" type="pres">
      <dgm:prSet presAssocID="{10E5FFAE-A28C-4984-A403-0864975031B1}" presName="spacer" presStyleCnt="0"/>
      <dgm:spPr/>
    </dgm:pt>
    <dgm:pt modelId="{6B74C2A7-6544-1F49-A8C0-D69F5BB8A410}" type="pres">
      <dgm:prSet presAssocID="{F23DECFD-6E77-4B26-9BAF-159FB9ECEBD1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4439A600-8A56-9E4F-A5C5-86AADB90D536}" type="presOf" srcId="{26943FDD-BF8D-4D93-A3B0-4D65A52D4A45}" destId="{45036945-0812-8340-9055-3A90DC1D2F40}" srcOrd="0" destOrd="0" presId="urn:microsoft.com/office/officeart/2005/8/layout/vList2"/>
    <dgm:cxn modelId="{976E393B-462C-4DCC-AE19-52699F486750}" srcId="{26943FDD-BF8D-4D93-A3B0-4D65A52D4A45}" destId="{F23DECFD-6E77-4B26-9BAF-159FB9ECEBD1}" srcOrd="3" destOrd="0" parTransId="{57529C78-6EC9-4A33-8832-DF40CA938CFB}" sibTransId="{0B896E18-0531-418F-9009-FA0E51C8862C}"/>
    <dgm:cxn modelId="{78214E58-AF7B-434B-8925-F462C0412BF5}" type="presOf" srcId="{E7DCFEEC-BC42-41DD-AB00-DA72BD5E4638}" destId="{6E7D4C5E-0167-C24E-909F-FD7902F7D591}" srcOrd="0" destOrd="0" presId="urn:microsoft.com/office/officeart/2005/8/layout/vList2"/>
    <dgm:cxn modelId="{26842759-3443-5345-A525-4AFB41576ED8}" type="presOf" srcId="{F23DECFD-6E77-4B26-9BAF-159FB9ECEBD1}" destId="{6B74C2A7-6544-1F49-A8C0-D69F5BB8A410}" srcOrd="0" destOrd="0" presId="urn:microsoft.com/office/officeart/2005/8/layout/vList2"/>
    <dgm:cxn modelId="{3F057166-8473-466D-A621-E68A4FED3617}" srcId="{26943FDD-BF8D-4D93-A3B0-4D65A52D4A45}" destId="{28DF113E-11B1-4D68-B2A2-A837617FACA6}" srcOrd="0" destOrd="0" parTransId="{1D584C0B-0539-4E11-A9C3-29DFE9E307AE}" sibTransId="{44D49390-FC22-4477-A1D9-4F9E085567C6}"/>
    <dgm:cxn modelId="{58D22E9B-E796-2A4E-AEDC-840C56261D07}" type="presOf" srcId="{28DF113E-11B1-4D68-B2A2-A837617FACA6}" destId="{3EDDDC25-EC7C-DC44-90EC-005A64652F44}" srcOrd="0" destOrd="0" presId="urn:microsoft.com/office/officeart/2005/8/layout/vList2"/>
    <dgm:cxn modelId="{982A47AA-5D61-4835-A514-BCD40E715484}" srcId="{26943FDD-BF8D-4D93-A3B0-4D65A52D4A45}" destId="{E7DCFEEC-BC42-41DD-AB00-DA72BD5E4638}" srcOrd="2" destOrd="0" parTransId="{DD9809B3-BB16-48F0-82E1-936E99526C34}" sibTransId="{10E5FFAE-A28C-4984-A403-0864975031B1}"/>
    <dgm:cxn modelId="{DC47B9AA-C376-E94A-A9D9-348F0E7C4B96}" type="presOf" srcId="{6E2E137C-945B-4297-A8E8-41732E3370A0}" destId="{CD8EFF13-1883-644C-8C91-814F95404CBF}" srcOrd="0" destOrd="0" presId="urn:microsoft.com/office/officeart/2005/8/layout/vList2"/>
    <dgm:cxn modelId="{300C1CAB-413D-494B-8A9A-EAA6077BC14B}" srcId="{26943FDD-BF8D-4D93-A3B0-4D65A52D4A45}" destId="{6E2E137C-945B-4297-A8E8-41732E3370A0}" srcOrd="1" destOrd="0" parTransId="{3CCD3AD1-60DF-4747-BC6D-76207E8EE695}" sibTransId="{08FA0BE4-111A-43FD-B489-1783EE3D6D60}"/>
    <dgm:cxn modelId="{40B42112-5DC8-0245-8B18-55D738E57627}" type="presParOf" srcId="{45036945-0812-8340-9055-3A90DC1D2F40}" destId="{3EDDDC25-EC7C-DC44-90EC-005A64652F44}" srcOrd="0" destOrd="0" presId="urn:microsoft.com/office/officeart/2005/8/layout/vList2"/>
    <dgm:cxn modelId="{AB9D7967-C88C-AE48-8C69-56977D9BF4B5}" type="presParOf" srcId="{45036945-0812-8340-9055-3A90DC1D2F40}" destId="{DB037985-8316-7A42-B4F6-39EF5E6E459E}" srcOrd="1" destOrd="0" presId="urn:microsoft.com/office/officeart/2005/8/layout/vList2"/>
    <dgm:cxn modelId="{95A7930D-EE96-D948-AE25-E4D0780626C7}" type="presParOf" srcId="{45036945-0812-8340-9055-3A90DC1D2F40}" destId="{CD8EFF13-1883-644C-8C91-814F95404CBF}" srcOrd="2" destOrd="0" presId="urn:microsoft.com/office/officeart/2005/8/layout/vList2"/>
    <dgm:cxn modelId="{A9C3A3E3-1EA0-E34F-A1AC-572D82E4745A}" type="presParOf" srcId="{45036945-0812-8340-9055-3A90DC1D2F40}" destId="{DD314A2E-4A90-B942-9BC3-79EA0CDB85A2}" srcOrd="3" destOrd="0" presId="urn:microsoft.com/office/officeart/2005/8/layout/vList2"/>
    <dgm:cxn modelId="{193821AE-46BD-8843-9A61-8D0D4DB9BD1E}" type="presParOf" srcId="{45036945-0812-8340-9055-3A90DC1D2F40}" destId="{6E7D4C5E-0167-C24E-909F-FD7902F7D591}" srcOrd="4" destOrd="0" presId="urn:microsoft.com/office/officeart/2005/8/layout/vList2"/>
    <dgm:cxn modelId="{71E25075-413D-714D-B938-FB425E78187E}" type="presParOf" srcId="{45036945-0812-8340-9055-3A90DC1D2F40}" destId="{0A2BE392-F1EA-1C4C-A825-294AD1D207F3}" srcOrd="5" destOrd="0" presId="urn:microsoft.com/office/officeart/2005/8/layout/vList2"/>
    <dgm:cxn modelId="{8FE92408-E567-4040-A4F2-7E634589A28E}" type="presParOf" srcId="{45036945-0812-8340-9055-3A90DC1D2F40}" destId="{6B74C2A7-6544-1F49-A8C0-D69F5BB8A410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AA50A65-5D57-4D36-850A-DCCA1AFB38FB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38DAD07-C525-4B8C-80F6-25EE4FE5B3D0}">
      <dgm:prSet/>
      <dgm:spPr/>
      <dgm:t>
        <a:bodyPr/>
        <a:lstStyle/>
        <a:p>
          <a:r>
            <a:rPr lang="en-US" dirty="0">
              <a:hlinkClick xmlns:r="http://schemas.openxmlformats.org/officeDocument/2006/relationships" r:id="rId1"/>
            </a:rPr>
            <a:t>If you use another author’s exact words (5 or more words in a string) you MUST use quotations AND cite to the author</a:t>
          </a:r>
          <a:endParaRPr lang="en-US" dirty="0"/>
        </a:p>
      </dgm:t>
    </dgm:pt>
    <dgm:pt modelId="{0626BD6F-126C-4237-81D4-D9895C384385}" type="parTrans" cxnId="{B32F58ED-815F-46AB-A6AA-1AE720F79996}">
      <dgm:prSet/>
      <dgm:spPr/>
      <dgm:t>
        <a:bodyPr/>
        <a:lstStyle/>
        <a:p>
          <a:endParaRPr lang="en-US"/>
        </a:p>
      </dgm:t>
    </dgm:pt>
    <dgm:pt modelId="{E76FDA3F-F5AA-4698-9C10-589568E2C3D0}" type="sibTrans" cxnId="{B32F58ED-815F-46AB-A6AA-1AE720F79996}">
      <dgm:prSet/>
      <dgm:spPr/>
      <dgm:t>
        <a:bodyPr/>
        <a:lstStyle/>
        <a:p>
          <a:endParaRPr lang="en-US"/>
        </a:p>
      </dgm:t>
    </dgm:pt>
    <dgm:pt modelId="{F4CF1ABC-C1C1-4B00-90C5-C18AE2717770}">
      <dgm:prSet/>
      <dgm:spPr/>
      <dgm:t>
        <a:bodyPr/>
        <a:lstStyle/>
        <a:p>
          <a:r>
            <a:rPr lang="en-US" dirty="0"/>
            <a:t>AVOID the copy-paste trap / confusion about what is an external source and what is your own work</a:t>
          </a:r>
        </a:p>
      </dgm:t>
    </dgm:pt>
    <dgm:pt modelId="{E8E0499C-4E46-4F0F-9C35-79F90BE87FF6}" type="parTrans" cxnId="{647B1E0B-358E-4088-A0D5-4428F9CD2B38}">
      <dgm:prSet/>
      <dgm:spPr/>
      <dgm:t>
        <a:bodyPr/>
        <a:lstStyle/>
        <a:p>
          <a:endParaRPr lang="en-US"/>
        </a:p>
      </dgm:t>
    </dgm:pt>
    <dgm:pt modelId="{9E217398-7827-4529-8EB5-E069D52570B7}" type="sibTrans" cxnId="{647B1E0B-358E-4088-A0D5-4428F9CD2B38}">
      <dgm:prSet/>
      <dgm:spPr/>
      <dgm:t>
        <a:bodyPr/>
        <a:lstStyle/>
        <a:p>
          <a:endParaRPr lang="en-US"/>
        </a:p>
      </dgm:t>
    </dgm:pt>
    <dgm:pt modelId="{5B0B3EC2-D8EC-E74A-9803-368784A9C35D}" type="pres">
      <dgm:prSet presAssocID="{3AA50A65-5D57-4D36-850A-DCCA1AFB38F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86B909F-A456-1E48-AA71-C0EE4DD3648F}" type="pres">
      <dgm:prSet presAssocID="{838DAD07-C525-4B8C-80F6-25EE4FE5B3D0}" presName="hierRoot1" presStyleCnt="0"/>
      <dgm:spPr/>
    </dgm:pt>
    <dgm:pt modelId="{7BD3BAE3-63CA-1542-BA1F-F1539AD83C95}" type="pres">
      <dgm:prSet presAssocID="{838DAD07-C525-4B8C-80F6-25EE4FE5B3D0}" presName="composite" presStyleCnt="0"/>
      <dgm:spPr/>
    </dgm:pt>
    <dgm:pt modelId="{8C50B4A5-94F8-A545-A685-D40F8E2EE521}" type="pres">
      <dgm:prSet presAssocID="{838DAD07-C525-4B8C-80F6-25EE4FE5B3D0}" presName="background" presStyleLbl="node0" presStyleIdx="0" presStyleCnt="2"/>
      <dgm:spPr/>
    </dgm:pt>
    <dgm:pt modelId="{9234689C-5574-D842-949A-838CBA5F6E12}" type="pres">
      <dgm:prSet presAssocID="{838DAD07-C525-4B8C-80F6-25EE4FE5B3D0}" presName="text" presStyleLbl="fgAcc0" presStyleIdx="0" presStyleCnt="2">
        <dgm:presLayoutVars>
          <dgm:chPref val="3"/>
        </dgm:presLayoutVars>
      </dgm:prSet>
      <dgm:spPr/>
    </dgm:pt>
    <dgm:pt modelId="{B85E7A8B-8CF1-D14A-A5C2-3A11BFAAE6BF}" type="pres">
      <dgm:prSet presAssocID="{838DAD07-C525-4B8C-80F6-25EE4FE5B3D0}" presName="hierChild2" presStyleCnt="0"/>
      <dgm:spPr/>
    </dgm:pt>
    <dgm:pt modelId="{62F1E0D0-8A65-BE49-8EB9-6BECAE74BE32}" type="pres">
      <dgm:prSet presAssocID="{F4CF1ABC-C1C1-4B00-90C5-C18AE2717770}" presName="hierRoot1" presStyleCnt="0"/>
      <dgm:spPr/>
    </dgm:pt>
    <dgm:pt modelId="{3BF49D83-C5CB-1B4F-8B86-4AEB705FE77A}" type="pres">
      <dgm:prSet presAssocID="{F4CF1ABC-C1C1-4B00-90C5-C18AE2717770}" presName="composite" presStyleCnt="0"/>
      <dgm:spPr/>
    </dgm:pt>
    <dgm:pt modelId="{DA922F5A-8C12-AD43-AA56-28E5E5A4B0ED}" type="pres">
      <dgm:prSet presAssocID="{F4CF1ABC-C1C1-4B00-90C5-C18AE2717770}" presName="background" presStyleLbl="node0" presStyleIdx="1" presStyleCnt="2"/>
      <dgm:spPr/>
    </dgm:pt>
    <dgm:pt modelId="{A79E081D-1A9A-D84E-A963-FE903D35F5D8}" type="pres">
      <dgm:prSet presAssocID="{F4CF1ABC-C1C1-4B00-90C5-C18AE2717770}" presName="text" presStyleLbl="fgAcc0" presStyleIdx="1" presStyleCnt="2">
        <dgm:presLayoutVars>
          <dgm:chPref val="3"/>
        </dgm:presLayoutVars>
      </dgm:prSet>
      <dgm:spPr/>
    </dgm:pt>
    <dgm:pt modelId="{F57F548B-8D22-F747-83C9-72C6EFC734B4}" type="pres">
      <dgm:prSet presAssocID="{F4CF1ABC-C1C1-4B00-90C5-C18AE2717770}" presName="hierChild2" presStyleCnt="0"/>
      <dgm:spPr/>
    </dgm:pt>
  </dgm:ptLst>
  <dgm:cxnLst>
    <dgm:cxn modelId="{647B1E0B-358E-4088-A0D5-4428F9CD2B38}" srcId="{3AA50A65-5D57-4D36-850A-DCCA1AFB38FB}" destId="{F4CF1ABC-C1C1-4B00-90C5-C18AE2717770}" srcOrd="1" destOrd="0" parTransId="{E8E0499C-4E46-4F0F-9C35-79F90BE87FF6}" sibTransId="{9E217398-7827-4529-8EB5-E069D52570B7}"/>
    <dgm:cxn modelId="{B1259283-8187-0E45-8BD4-C0F8B38EC974}" type="presOf" srcId="{838DAD07-C525-4B8C-80F6-25EE4FE5B3D0}" destId="{9234689C-5574-D842-949A-838CBA5F6E12}" srcOrd="0" destOrd="0" presId="urn:microsoft.com/office/officeart/2005/8/layout/hierarchy1"/>
    <dgm:cxn modelId="{0946B185-D4FE-3348-8DA3-13A9223C2A99}" type="presOf" srcId="{3AA50A65-5D57-4D36-850A-DCCA1AFB38FB}" destId="{5B0B3EC2-D8EC-E74A-9803-368784A9C35D}" srcOrd="0" destOrd="0" presId="urn:microsoft.com/office/officeart/2005/8/layout/hierarchy1"/>
    <dgm:cxn modelId="{1EC576D8-9DB1-964C-B8B3-B4D1AB7FA64D}" type="presOf" srcId="{F4CF1ABC-C1C1-4B00-90C5-C18AE2717770}" destId="{A79E081D-1A9A-D84E-A963-FE903D35F5D8}" srcOrd="0" destOrd="0" presId="urn:microsoft.com/office/officeart/2005/8/layout/hierarchy1"/>
    <dgm:cxn modelId="{B32F58ED-815F-46AB-A6AA-1AE720F79996}" srcId="{3AA50A65-5D57-4D36-850A-DCCA1AFB38FB}" destId="{838DAD07-C525-4B8C-80F6-25EE4FE5B3D0}" srcOrd="0" destOrd="0" parTransId="{0626BD6F-126C-4237-81D4-D9895C384385}" sibTransId="{E76FDA3F-F5AA-4698-9C10-589568E2C3D0}"/>
    <dgm:cxn modelId="{1117134B-70F1-744E-BB09-BF49033BBF40}" type="presParOf" srcId="{5B0B3EC2-D8EC-E74A-9803-368784A9C35D}" destId="{586B909F-A456-1E48-AA71-C0EE4DD3648F}" srcOrd="0" destOrd="0" presId="urn:microsoft.com/office/officeart/2005/8/layout/hierarchy1"/>
    <dgm:cxn modelId="{DC4674A7-6820-844D-894B-7A045859A5E3}" type="presParOf" srcId="{586B909F-A456-1E48-AA71-C0EE4DD3648F}" destId="{7BD3BAE3-63CA-1542-BA1F-F1539AD83C95}" srcOrd="0" destOrd="0" presId="urn:microsoft.com/office/officeart/2005/8/layout/hierarchy1"/>
    <dgm:cxn modelId="{E224491D-F8F8-9F48-994A-BF5F16562FE0}" type="presParOf" srcId="{7BD3BAE3-63CA-1542-BA1F-F1539AD83C95}" destId="{8C50B4A5-94F8-A545-A685-D40F8E2EE521}" srcOrd="0" destOrd="0" presId="urn:microsoft.com/office/officeart/2005/8/layout/hierarchy1"/>
    <dgm:cxn modelId="{5F6C7D80-7173-8741-B973-463C2244413C}" type="presParOf" srcId="{7BD3BAE3-63CA-1542-BA1F-F1539AD83C95}" destId="{9234689C-5574-D842-949A-838CBA5F6E12}" srcOrd="1" destOrd="0" presId="urn:microsoft.com/office/officeart/2005/8/layout/hierarchy1"/>
    <dgm:cxn modelId="{DF4CBB03-9B6C-5741-9463-4F9C12A64E96}" type="presParOf" srcId="{586B909F-A456-1E48-AA71-C0EE4DD3648F}" destId="{B85E7A8B-8CF1-D14A-A5C2-3A11BFAAE6BF}" srcOrd="1" destOrd="0" presId="urn:microsoft.com/office/officeart/2005/8/layout/hierarchy1"/>
    <dgm:cxn modelId="{4B4B1938-7B58-914C-8CCC-3DB1464887C0}" type="presParOf" srcId="{5B0B3EC2-D8EC-E74A-9803-368784A9C35D}" destId="{62F1E0D0-8A65-BE49-8EB9-6BECAE74BE32}" srcOrd="1" destOrd="0" presId="urn:microsoft.com/office/officeart/2005/8/layout/hierarchy1"/>
    <dgm:cxn modelId="{CA933B6C-1ACE-CF42-A445-388323BE58A8}" type="presParOf" srcId="{62F1E0D0-8A65-BE49-8EB9-6BECAE74BE32}" destId="{3BF49D83-C5CB-1B4F-8B86-4AEB705FE77A}" srcOrd="0" destOrd="0" presId="urn:microsoft.com/office/officeart/2005/8/layout/hierarchy1"/>
    <dgm:cxn modelId="{62FC9BEE-702B-F247-A64C-F094106A87A2}" type="presParOf" srcId="{3BF49D83-C5CB-1B4F-8B86-4AEB705FE77A}" destId="{DA922F5A-8C12-AD43-AA56-28E5E5A4B0ED}" srcOrd="0" destOrd="0" presId="urn:microsoft.com/office/officeart/2005/8/layout/hierarchy1"/>
    <dgm:cxn modelId="{380C949E-A156-CF4D-8EB2-C9B8D8E40F25}" type="presParOf" srcId="{3BF49D83-C5CB-1B4F-8B86-4AEB705FE77A}" destId="{A79E081D-1A9A-D84E-A963-FE903D35F5D8}" srcOrd="1" destOrd="0" presId="urn:microsoft.com/office/officeart/2005/8/layout/hierarchy1"/>
    <dgm:cxn modelId="{5111F9B0-B11D-174D-B341-D15135E76050}" type="presParOf" srcId="{62F1E0D0-8A65-BE49-8EB9-6BECAE74BE32}" destId="{F57F548B-8D22-F747-83C9-72C6EFC734B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BA0BA18-8FEB-4EB4-93CA-16083B57DE25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A76129D-D2FF-4E4C-8AE9-7F407761BA7C}">
      <dgm:prSet/>
      <dgm:spPr/>
      <dgm:t>
        <a:bodyPr/>
        <a:lstStyle/>
        <a:p>
          <a:r>
            <a:rPr lang="en-US"/>
            <a:t>AI collects information from sources all across the Internet</a:t>
          </a:r>
        </a:p>
      </dgm:t>
    </dgm:pt>
    <dgm:pt modelId="{05F7FED6-199F-4404-9900-B7F84F63847C}" type="parTrans" cxnId="{87492D81-85CD-4E6F-BD68-D37CC45CA15A}">
      <dgm:prSet/>
      <dgm:spPr/>
      <dgm:t>
        <a:bodyPr/>
        <a:lstStyle/>
        <a:p>
          <a:endParaRPr lang="en-US"/>
        </a:p>
      </dgm:t>
    </dgm:pt>
    <dgm:pt modelId="{B4F78AA1-465F-4E05-8801-CED5E1ACC9DA}" type="sibTrans" cxnId="{87492D81-85CD-4E6F-BD68-D37CC45CA15A}">
      <dgm:prSet/>
      <dgm:spPr/>
      <dgm:t>
        <a:bodyPr/>
        <a:lstStyle/>
        <a:p>
          <a:endParaRPr lang="en-US"/>
        </a:p>
      </dgm:t>
    </dgm:pt>
    <dgm:pt modelId="{EFFA82CD-4828-4895-9C09-9BA17D026CBD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/>
            <a:t>Rampant and overt plagiarism</a:t>
          </a:r>
        </a:p>
      </dgm:t>
    </dgm:pt>
    <dgm:pt modelId="{53C5C0F4-E9AA-4D2F-B4A6-B0F044CF619A}" type="parTrans" cxnId="{235C9EC4-2FFF-4457-9852-BAEB6948E5E5}">
      <dgm:prSet/>
      <dgm:spPr/>
      <dgm:t>
        <a:bodyPr/>
        <a:lstStyle/>
        <a:p>
          <a:endParaRPr lang="en-US"/>
        </a:p>
      </dgm:t>
    </dgm:pt>
    <dgm:pt modelId="{3BD90552-4A08-4BE0-B9AF-55D0D57C3A52}" type="sibTrans" cxnId="{235C9EC4-2FFF-4457-9852-BAEB6948E5E5}">
      <dgm:prSet/>
      <dgm:spPr/>
      <dgm:t>
        <a:bodyPr/>
        <a:lstStyle/>
        <a:p>
          <a:endParaRPr lang="en-US"/>
        </a:p>
      </dgm:t>
    </dgm:pt>
    <dgm:pt modelId="{32149762-4791-4C48-8877-D388BDB1A466}">
      <dgm:prSet/>
      <dgm:spPr>
        <a:solidFill>
          <a:srgbClr val="C00000"/>
        </a:solidFill>
      </dgm:spPr>
      <dgm:t>
        <a:bodyPr/>
        <a:lstStyle/>
        <a:p>
          <a:r>
            <a:rPr lang="en-US" dirty="0"/>
            <a:t>Always go to the original source of your AI research</a:t>
          </a:r>
        </a:p>
      </dgm:t>
    </dgm:pt>
    <dgm:pt modelId="{57C7FCBB-F8B0-4DAF-B5F6-14794DD1DA63}" type="parTrans" cxnId="{B40C4D5F-CBD6-4279-8D8D-27AAB6146ACB}">
      <dgm:prSet/>
      <dgm:spPr/>
      <dgm:t>
        <a:bodyPr/>
        <a:lstStyle/>
        <a:p>
          <a:endParaRPr lang="en-US"/>
        </a:p>
      </dgm:t>
    </dgm:pt>
    <dgm:pt modelId="{F4F923C6-A1D8-49C2-8D89-75DA6E386095}" type="sibTrans" cxnId="{B40C4D5F-CBD6-4279-8D8D-27AAB6146ACB}">
      <dgm:prSet/>
      <dgm:spPr/>
      <dgm:t>
        <a:bodyPr/>
        <a:lstStyle/>
        <a:p>
          <a:endParaRPr lang="en-US"/>
        </a:p>
      </dgm:t>
    </dgm:pt>
    <dgm:pt modelId="{2E2675B2-F471-4F57-94BA-0B32443BBCC0}">
      <dgm:prSet/>
      <dgm:spPr/>
      <dgm:t>
        <a:bodyPr/>
        <a:lstStyle/>
        <a:p>
          <a:r>
            <a:rPr lang="en-US"/>
            <a:t>Don’t be fooled by citations that look good</a:t>
          </a:r>
        </a:p>
      </dgm:t>
    </dgm:pt>
    <dgm:pt modelId="{DA42597C-DEBF-400F-BF0A-5D2BF3C7D6EB}" type="parTrans" cxnId="{BDAB945B-604D-4173-8AC4-AD73F51C47F4}">
      <dgm:prSet/>
      <dgm:spPr/>
      <dgm:t>
        <a:bodyPr/>
        <a:lstStyle/>
        <a:p>
          <a:endParaRPr lang="en-US"/>
        </a:p>
      </dgm:t>
    </dgm:pt>
    <dgm:pt modelId="{F54CF06A-8385-4CA6-9C74-4FFB074738F9}" type="sibTrans" cxnId="{BDAB945B-604D-4173-8AC4-AD73F51C47F4}">
      <dgm:prSet/>
      <dgm:spPr/>
      <dgm:t>
        <a:bodyPr/>
        <a:lstStyle/>
        <a:p>
          <a:endParaRPr lang="en-US"/>
        </a:p>
      </dgm:t>
    </dgm:pt>
    <dgm:pt modelId="{9CAB3751-CD59-0E48-8B82-2B8C83A06B8C}" type="pres">
      <dgm:prSet presAssocID="{EBA0BA18-8FEB-4EB4-93CA-16083B57DE25}" presName="linear" presStyleCnt="0">
        <dgm:presLayoutVars>
          <dgm:animLvl val="lvl"/>
          <dgm:resizeHandles val="exact"/>
        </dgm:presLayoutVars>
      </dgm:prSet>
      <dgm:spPr/>
    </dgm:pt>
    <dgm:pt modelId="{4302DDA2-C1FB-6940-91D2-693BB450CFBA}" type="pres">
      <dgm:prSet presAssocID="{EA76129D-D2FF-4E4C-8AE9-7F407761BA7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74229B9-ABCC-094D-924B-E1F00FD4757C}" type="pres">
      <dgm:prSet presAssocID="{B4F78AA1-465F-4E05-8801-CED5E1ACC9DA}" presName="spacer" presStyleCnt="0"/>
      <dgm:spPr/>
    </dgm:pt>
    <dgm:pt modelId="{AAFCC643-A325-4B43-AEA0-1C9BFD1CDA7C}" type="pres">
      <dgm:prSet presAssocID="{EFFA82CD-4828-4895-9C09-9BA17D026CB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92802AA5-C2A1-8C47-B60A-DD3596F82B15}" type="pres">
      <dgm:prSet presAssocID="{3BD90552-4A08-4BE0-B9AF-55D0D57C3A52}" presName="spacer" presStyleCnt="0"/>
      <dgm:spPr/>
    </dgm:pt>
    <dgm:pt modelId="{426377E9-52E8-104A-B3BB-2F6AA1490657}" type="pres">
      <dgm:prSet presAssocID="{32149762-4791-4C48-8877-D388BDB1A46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C06FCE5-8FE7-594F-8E34-4E6DA8A98B22}" type="pres">
      <dgm:prSet presAssocID="{F4F923C6-A1D8-49C2-8D89-75DA6E386095}" presName="spacer" presStyleCnt="0"/>
      <dgm:spPr/>
    </dgm:pt>
    <dgm:pt modelId="{619A7767-C2FD-6541-A1DB-2AB7C3CBCA14}" type="pres">
      <dgm:prSet presAssocID="{2E2675B2-F471-4F57-94BA-0B32443BBCC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51749604-004A-AA42-B330-8849785D7AF0}" type="presOf" srcId="{2E2675B2-F471-4F57-94BA-0B32443BBCC0}" destId="{619A7767-C2FD-6541-A1DB-2AB7C3CBCA14}" srcOrd="0" destOrd="0" presId="urn:microsoft.com/office/officeart/2005/8/layout/vList2"/>
    <dgm:cxn modelId="{3770D306-799F-0345-8BCD-CA479B37CE4B}" type="presOf" srcId="{32149762-4791-4C48-8877-D388BDB1A466}" destId="{426377E9-52E8-104A-B3BB-2F6AA1490657}" srcOrd="0" destOrd="0" presId="urn:microsoft.com/office/officeart/2005/8/layout/vList2"/>
    <dgm:cxn modelId="{39EBD208-812A-274A-A5EC-339895130BC0}" type="presOf" srcId="{EA76129D-D2FF-4E4C-8AE9-7F407761BA7C}" destId="{4302DDA2-C1FB-6940-91D2-693BB450CFBA}" srcOrd="0" destOrd="0" presId="urn:microsoft.com/office/officeart/2005/8/layout/vList2"/>
    <dgm:cxn modelId="{2BF90D33-02B1-504B-916E-EC9B050F8CA1}" type="presOf" srcId="{EBA0BA18-8FEB-4EB4-93CA-16083B57DE25}" destId="{9CAB3751-CD59-0E48-8B82-2B8C83A06B8C}" srcOrd="0" destOrd="0" presId="urn:microsoft.com/office/officeart/2005/8/layout/vList2"/>
    <dgm:cxn modelId="{BA03F743-99D2-E444-8087-4AC0B844A892}" type="presOf" srcId="{EFFA82CD-4828-4895-9C09-9BA17D026CBD}" destId="{AAFCC643-A325-4B43-AEA0-1C9BFD1CDA7C}" srcOrd="0" destOrd="0" presId="urn:microsoft.com/office/officeart/2005/8/layout/vList2"/>
    <dgm:cxn modelId="{BDAB945B-604D-4173-8AC4-AD73F51C47F4}" srcId="{EBA0BA18-8FEB-4EB4-93CA-16083B57DE25}" destId="{2E2675B2-F471-4F57-94BA-0B32443BBCC0}" srcOrd="3" destOrd="0" parTransId="{DA42597C-DEBF-400F-BF0A-5D2BF3C7D6EB}" sibTransId="{F54CF06A-8385-4CA6-9C74-4FFB074738F9}"/>
    <dgm:cxn modelId="{B40C4D5F-CBD6-4279-8D8D-27AAB6146ACB}" srcId="{EBA0BA18-8FEB-4EB4-93CA-16083B57DE25}" destId="{32149762-4791-4C48-8877-D388BDB1A466}" srcOrd="2" destOrd="0" parTransId="{57C7FCBB-F8B0-4DAF-B5F6-14794DD1DA63}" sibTransId="{F4F923C6-A1D8-49C2-8D89-75DA6E386095}"/>
    <dgm:cxn modelId="{87492D81-85CD-4E6F-BD68-D37CC45CA15A}" srcId="{EBA0BA18-8FEB-4EB4-93CA-16083B57DE25}" destId="{EA76129D-D2FF-4E4C-8AE9-7F407761BA7C}" srcOrd="0" destOrd="0" parTransId="{05F7FED6-199F-4404-9900-B7F84F63847C}" sibTransId="{B4F78AA1-465F-4E05-8801-CED5E1ACC9DA}"/>
    <dgm:cxn modelId="{235C9EC4-2FFF-4457-9852-BAEB6948E5E5}" srcId="{EBA0BA18-8FEB-4EB4-93CA-16083B57DE25}" destId="{EFFA82CD-4828-4895-9C09-9BA17D026CBD}" srcOrd="1" destOrd="0" parTransId="{53C5C0F4-E9AA-4D2F-B4A6-B0F044CF619A}" sibTransId="{3BD90552-4A08-4BE0-B9AF-55D0D57C3A52}"/>
    <dgm:cxn modelId="{3AA689E9-088A-0D48-BD75-CFF608DC60CE}" type="presParOf" srcId="{9CAB3751-CD59-0E48-8B82-2B8C83A06B8C}" destId="{4302DDA2-C1FB-6940-91D2-693BB450CFBA}" srcOrd="0" destOrd="0" presId="urn:microsoft.com/office/officeart/2005/8/layout/vList2"/>
    <dgm:cxn modelId="{B81D4445-616E-534B-94ED-7FE99B759FEB}" type="presParOf" srcId="{9CAB3751-CD59-0E48-8B82-2B8C83A06B8C}" destId="{E74229B9-ABCC-094D-924B-E1F00FD4757C}" srcOrd="1" destOrd="0" presId="urn:microsoft.com/office/officeart/2005/8/layout/vList2"/>
    <dgm:cxn modelId="{E5D7900C-41A2-0447-8AD1-F50482BA1674}" type="presParOf" srcId="{9CAB3751-CD59-0E48-8B82-2B8C83A06B8C}" destId="{AAFCC643-A325-4B43-AEA0-1C9BFD1CDA7C}" srcOrd="2" destOrd="0" presId="urn:microsoft.com/office/officeart/2005/8/layout/vList2"/>
    <dgm:cxn modelId="{84603438-9418-0149-9AE0-14341F77889F}" type="presParOf" srcId="{9CAB3751-CD59-0E48-8B82-2B8C83A06B8C}" destId="{92802AA5-C2A1-8C47-B60A-DD3596F82B15}" srcOrd="3" destOrd="0" presId="urn:microsoft.com/office/officeart/2005/8/layout/vList2"/>
    <dgm:cxn modelId="{D04FA695-C15F-E645-89E8-8C0CEC6465FD}" type="presParOf" srcId="{9CAB3751-CD59-0E48-8B82-2B8C83A06B8C}" destId="{426377E9-52E8-104A-B3BB-2F6AA1490657}" srcOrd="4" destOrd="0" presId="urn:microsoft.com/office/officeart/2005/8/layout/vList2"/>
    <dgm:cxn modelId="{5FB033BB-8990-974F-A361-E2121C36F771}" type="presParOf" srcId="{9CAB3751-CD59-0E48-8B82-2B8C83A06B8C}" destId="{0C06FCE5-8FE7-594F-8E34-4E6DA8A98B22}" srcOrd="5" destOrd="0" presId="urn:microsoft.com/office/officeart/2005/8/layout/vList2"/>
    <dgm:cxn modelId="{AD8E3FF0-B6E9-5349-98D8-2B6579F164C6}" type="presParOf" srcId="{9CAB3751-CD59-0E48-8B82-2B8C83A06B8C}" destId="{619A7767-C2FD-6541-A1DB-2AB7C3CBCA1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C75341-36F2-2545-A693-AF8BDEF1B33F}">
      <dsp:nvSpPr>
        <dsp:cNvPr id="0" name=""/>
        <dsp:cNvSpPr/>
      </dsp:nvSpPr>
      <dsp:spPr>
        <a:xfrm>
          <a:off x="1333" y="110983"/>
          <a:ext cx="4682211" cy="29732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B4581E-5247-6F42-89D4-8CFC4A5E4AA9}">
      <dsp:nvSpPr>
        <dsp:cNvPr id="0" name=""/>
        <dsp:cNvSpPr/>
      </dsp:nvSpPr>
      <dsp:spPr>
        <a:xfrm>
          <a:off x="521579" y="605216"/>
          <a:ext cx="4682211" cy="2973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Plagiarism is taking someone else’s words or ideas as your own without crediting the source</a:t>
          </a:r>
        </a:p>
      </dsp:txBody>
      <dsp:txXfrm>
        <a:off x="608661" y="692298"/>
        <a:ext cx="4508047" cy="2799040"/>
      </dsp:txXfrm>
    </dsp:sp>
    <dsp:sp modelId="{F374B8C6-B4EC-DF48-AF0D-65C8C3986C0E}">
      <dsp:nvSpPr>
        <dsp:cNvPr id="0" name=""/>
        <dsp:cNvSpPr/>
      </dsp:nvSpPr>
      <dsp:spPr>
        <a:xfrm>
          <a:off x="5724037" y="110983"/>
          <a:ext cx="4682211" cy="29732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332279-E3C9-A04C-B331-A32353A61AEF}">
      <dsp:nvSpPr>
        <dsp:cNvPr id="0" name=""/>
        <dsp:cNvSpPr/>
      </dsp:nvSpPr>
      <dsp:spPr>
        <a:xfrm>
          <a:off x="6244283" y="605216"/>
          <a:ext cx="4682211" cy="2973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Strict interpretation in scholarship</a:t>
          </a:r>
        </a:p>
      </dsp:txBody>
      <dsp:txXfrm>
        <a:off x="6331365" y="692298"/>
        <a:ext cx="4508047" cy="27990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33B039-2F6C-1F4B-87F7-9F6663C70C02}">
      <dsp:nvSpPr>
        <dsp:cNvPr id="0" name=""/>
        <dsp:cNvSpPr/>
      </dsp:nvSpPr>
      <dsp:spPr>
        <a:xfrm>
          <a:off x="0" y="1290"/>
          <a:ext cx="6900512" cy="2712059"/>
        </a:xfrm>
        <a:prstGeom prst="roundRect">
          <a:avLst/>
        </a:prstGeom>
        <a:solidFill>
          <a:schemeClr val="accent4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The ease of online research has made plagiarism easier to do -  either intentionally or by accident</a:t>
          </a:r>
        </a:p>
      </dsp:txBody>
      <dsp:txXfrm>
        <a:off x="132392" y="133682"/>
        <a:ext cx="6635728" cy="2447275"/>
      </dsp:txXfrm>
    </dsp:sp>
    <dsp:sp modelId="{83B0DDE3-6530-024D-9784-3232DA877FFE}">
      <dsp:nvSpPr>
        <dsp:cNvPr id="0" name=""/>
        <dsp:cNvSpPr/>
      </dsp:nvSpPr>
      <dsp:spPr>
        <a:xfrm>
          <a:off x="0" y="2822790"/>
          <a:ext cx="6900512" cy="2712059"/>
        </a:xfrm>
        <a:prstGeom prst="roundRect">
          <a:avLst/>
        </a:prstGeom>
        <a:solidFill>
          <a:schemeClr val="accent2">
            <a:hueOff val="6443612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Rapidly reading a variety of sources, cutting and pasting paragraphs, writing as amalgamation </a:t>
          </a:r>
        </a:p>
      </dsp:txBody>
      <dsp:txXfrm>
        <a:off x="132392" y="2955182"/>
        <a:ext cx="6635728" cy="24472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DDDC25-EC7C-DC44-90EC-005A64652F44}">
      <dsp:nvSpPr>
        <dsp:cNvPr id="0" name=""/>
        <dsp:cNvSpPr/>
      </dsp:nvSpPr>
      <dsp:spPr>
        <a:xfrm>
          <a:off x="0" y="84287"/>
          <a:ext cx="6364224" cy="1286634"/>
        </a:xfrm>
        <a:prstGeom prst="roundRect">
          <a:avLst/>
        </a:prstGeom>
        <a:solidFill>
          <a:schemeClr val="accent2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Whenever you use someone else’s ideas or research, it must be cited</a:t>
          </a:r>
        </a:p>
      </dsp:txBody>
      <dsp:txXfrm>
        <a:off x="62808" y="147095"/>
        <a:ext cx="6238608" cy="1161018"/>
      </dsp:txXfrm>
    </dsp:sp>
    <dsp:sp modelId="{CD8EFF13-1883-644C-8C91-814F95404CBF}">
      <dsp:nvSpPr>
        <dsp:cNvPr id="0" name=""/>
        <dsp:cNvSpPr/>
      </dsp:nvSpPr>
      <dsp:spPr>
        <a:xfrm>
          <a:off x="0" y="1437161"/>
          <a:ext cx="6364224" cy="1286634"/>
        </a:xfrm>
        <a:prstGeom prst="roundRect">
          <a:avLst/>
        </a:prstGeom>
        <a:solidFill>
          <a:schemeClr val="accent5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Remember that citation to sources improves the credibility of your article</a:t>
          </a:r>
        </a:p>
      </dsp:txBody>
      <dsp:txXfrm>
        <a:off x="62808" y="1499969"/>
        <a:ext cx="6238608" cy="1161018"/>
      </dsp:txXfrm>
    </dsp:sp>
    <dsp:sp modelId="{6E7D4C5E-0167-C24E-909F-FD7902F7D591}">
      <dsp:nvSpPr>
        <dsp:cNvPr id="0" name=""/>
        <dsp:cNvSpPr/>
      </dsp:nvSpPr>
      <dsp:spPr>
        <a:xfrm>
          <a:off x="0" y="2790036"/>
          <a:ext cx="6364224" cy="1286634"/>
        </a:xfrm>
        <a:prstGeom prst="roundRect">
          <a:avLst/>
        </a:prstGeom>
        <a:solidFill>
          <a:schemeClr val="accent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You can re-write or paraphrase if you identify and credit your source through citation</a:t>
          </a:r>
        </a:p>
      </dsp:txBody>
      <dsp:txXfrm>
        <a:off x="62808" y="2852844"/>
        <a:ext cx="6238608" cy="1161018"/>
      </dsp:txXfrm>
    </dsp:sp>
    <dsp:sp modelId="{6B74C2A7-6544-1F49-A8C0-D69F5BB8A410}">
      <dsp:nvSpPr>
        <dsp:cNvPr id="0" name=""/>
        <dsp:cNvSpPr/>
      </dsp:nvSpPr>
      <dsp:spPr>
        <a:xfrm>
          <a:off x="0" y="4142910"/>
          <a:ext cx="6364224" cy="1286634"/>
        </a:xfrm>
        <a:prstGeom prst="roundRect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The author can be mentioned in the text or just cited in the footnote; judgment call as to which is more appropriate</a:t>
          </a:r>
        </a:p>
      </dsp:txBody>
      <dsp:txXfrm>
        <a:off x="62808" y="4205718"/>
        <a:ext cx="6238608" cy="116101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50B4A5-94F8-A545-A685-D40F8E2EE521}">
      <dsp:nvSpPr>
        <dsp:cNvPr id="0" name=""/>
        <dsp:cNvSpPr/>
      </dsp:nvSpPr>
      <dsp:spPr>
        <a:xfrm>
          <a:off x="134291" y="612"/>
          <a:ext cx="4332795" cy="27513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34689C-5574-D842-949A-838CBA5F6E12}">
      <dsp:nvSpPr>
        <dsp:cNvPr id="0" name=""/>
        <dsp:cNvSpPr/>
      </dsp:nvSpPr>
      <dsp:spPr>
        <a:xfrm>
          <a:off x="615713" y="457963"/>
          <a:ext cx="4332795" cy="2751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hlinkClick xmlns:r="http://schemas.openxmlformats.org/officeDocument/2006/relationships" r:id="rId1"/>
            </a:rPr>
            <a:t>If you use another author’s exact words (5 or more words in a string) you MUST use quotations AND cite to the author</a:t>
          </a:r>
          <a:endParaRPr lang="en-US" sz="2800" kern="1200" dirty="0"/>
        </a:p>
      </dsp:txBody>
      <dsp:txXfrm>
        <a:off x="696297" y="538547"/>
        <a:ext cx="4171627" cy="2590157"/>
      </dsp:txXfrm>
    </dsp:sp>
    <dsp:sp modelId="{DA922F5A-8C12-AD43-AA56-28E5E5A4B0ED}">
      <dsp:nvSpPr>
        <dsp:cNvPr id="0" name=""/>
        <dsp:cNvSpPr/>
      </dsp:nvSpPr>
      <dsp:spPr>
        <a:xfrm>
          <a:off x="5429930" y="612"/>
          <a:ext cx="4332795" cy="27513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9E081D-1A9A-D84E-A963-FE903D35F5D8}">
      <dsp:nvSpPr>
        <dsp:cNvPr id="0" name=""/>
        <dsp:cNvSpPr/>
      </dsp:nvSpPr>
      <dsp:spPr>
        <a:xfrm>
          <a:off x="5911352" y="457963"/>
          <a:ext cx="4332795" cy="2751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AVOID the copy-paste trap / confusion about what is an external source and what is your own work</a:t>
          </a:r>
        </a:p>
      </dsp:txBody>
      <dsp:txXfrm>
        <a:off x="5991936" y="538547"/>
        <a:ext cx="4171627" cy="259015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02DDA2-C1FB-6940-91D2-693BB450CFBA}">
      <dsp:nvSpPr>
        <dsp:cNvPr id="0" name=""/>
        <dsp:cNvSpPr/>
      </dsp:nvSpPr>
      <dsp:spPr>
        <a:xfrm>
          <a:off x="0" y="30"/>
          <a:ext cx="6900512" cy="13127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AI collects information from sources all across the Internet</a:t>
          </a:r>
        </a:p>
      </dsp:txBody>
      <dsp:txXfrm>
        <a:off x="64083" y="64113"/>
        <a:ext cx="6772346" cy="1184574"/>
      </dsp:txXfrm>
    </dsp:sp>
    <dsp:sp modelId="{AAFCC643-A325-4B43-AEA0-1C9BFD1CDA7C}">
      <dsp:nvSpPr>
        <dsp:cNvPr id="0" name=""/>
        <dsp:cNvSpPr/>
      </dsp:nvSpPr>
      <dsp:spPr>
        <a:xfrm>
          <a:off x="0" y="1407810"/>
          <a:ext cx="6900512" cy="1312740"/>
        </a:xfrm>
        <a:prstGeom prst="roundRect">
          <a:avLst/>
        </a:prstGeom>
        <a:solidFill>
          <a:schemeClr val="accent4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Rampant and overt plagiarism</a:t>
          </a:r>
        </a:p>
      </dsp:txBody>
      <dsp:txXfrm>
        <a:off x="64083" y="1471893"/>
        <a:ext cx="6772346" cy="1184574"/>
      </dsp:txXfrm>
    </dsp:sp>
    <dsp:sp modelId="{426377E9-52E8-104A-B3BB-2F6AA1490657}">
      <dsp:nvSpPr>
        <dsp:cNvPr id="0" name=""/>
        <dsp:cNvSpPr/>
      </dsp:nvSpPr>
      <dsp:spPr>
        <a:xfrm>
          <a:off x="0" y="2815590"/>
          <a:ext cx="6900512" cy="1312740"/>
        </a:xfrm>
        <a:prstGeom prst="roundRect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Always go to the original source of your AI research</a:t>
          </a:r>
        </a:p>
      </dsp:txBody>
      <dsp:txXfrm>
        <a:off x="64083" y="2879673"/>
        <a:ext cx="6772346" cy="1184574"/>
      </dsp:txXfrm>
    </dsp:sp>
    <dsp:sp modelId="{619A7767-C2FD-6541-A1DB-2AB7C3CBCA14}">
      <dsp:nvSpPr>
        <dsp:cNvPr id="0" name=""/>
        <dsp:cNvSpPr/>
      </dsp:nvSpPr>
      <dsp:spPr>
        <a:xfrm>
          <a:off x="0" y="4223370"/>
          <a:ext cx="6900512" cy="1312740"/>
        </a:xfrm>
        <a:prstGeom prst="roundRect">
          <a:avLst/>
        </a:prstGeom>
        <a:solidFill>
          <a:schemeClr val="accent2">
            <a:hueOff val="6443612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Don’t be fooled by citations that look good</a:t>
          </a:r>
        </a:p>
      </dsp:txBody>
      <dsp:txXfrm>
        <a:off x="64083" y="4287453"/>
        <a:ext cx="6772346" cy="11845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3FAAE-40CA-CC6E-6D4D-B68FECD627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F7769F-E2A9-58AD-4D3A-4AF2188A5D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56CFB6-A023-2A78-E1DA-6E537EBBA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53C53-2F5E-A04B-A33D-204F6A4B6485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5DA97D-44A3-1BC2-CFBA-CA3078A7D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98D59B-DB27-928C-8631-086F6AB2A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04B86-D7E7-5245-A49B-D5C12521B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141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CCF14-DFE6-28F1-14E9-A2641BFCE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3BEA6-4B05-E12F-B78F-AB6285D89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3078D3-CDD2-0C2D-F9FA-D9A2D0B8E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53C53-2F5E-A04B-A33D-204F6A4B6485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AA2C7-30F7-AAE3-4D36-F167A7D44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BF6A1-3FEA-9E61-F0C3-77DE603C1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04B86-D7E7-5245-A49B-D5C12521B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704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55962-45FD-AD64-E098-93ED6CFE5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0E7EF8-AD42-1634-33BD-D902893486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B8B4E0-CAF5-7A40-FCBB-7C30669AC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53C53-2F5E-A04B-A33D-204F6A4B6485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FF1D5-5B53-46F4-9E90-3642943D1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B523FF-9614-5D06-4CCE-8631C23A3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04B86-D7E7-5245-A49B-D5C12521B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268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D8D93-B446-F221-DC80-BE5B83B40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8494C7-7F9B-48F4-59B2-88240B7DDE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BDD75A-D59E-FFCA-6006-A5A5148E9E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FFEDEC-7945-4426-ED7B-A53F1E08C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53C53-2F5E-A04B-A33D-204F6A4B6485}" type="datetimeFigureOut">
              <a:rPr lang="en-US" smtClean="0"/>
              <a:t>9/18/26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58628C-AF5D-0F13-05AD-9DA9D5B0E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251866-074E-CE21-4EB8-21772013B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04B86-D7E7-5245-A49B-D5C12521B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978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8645E-F128-A7D7-46E4-1F0FD40D4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CC618A-89F0-8DED-B4E5-AD1F8A77DA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BDB90B-6773-989A-094E-1A9E7A396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D7AE90-BBAE-A029-80CB-D7F3D10EEA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BD9596-9C00-08C4-E4ED-4ABC414CC0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6AFCAD-0189-B5C5-A175-951BEDCED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53C53-2F5E-A04B-A33D-204F6A4B6485}" type="datetimeFigureOut">
              <a:rPr lang="en-US" smtClean="0"/>
              <a:t>9/18/26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24A794-6179-331D-2CC2-5F6202B7A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29B158-7F0D-3828-5DE5-5A1B123E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04B86-D7E7-5245-A49B-D5C12521B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074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F699B-F2BB-7356-F79D-ECB806D40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2215EA-DE05-E1C5-024A-4FE0C1CC1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53C53-2F5E-A04B-A33D-204F6A4B6485}" type="datetimeFigureOut">
              <a:rPr lang="en-US" smtClean="0"/>
              <a:t>9/18/26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3ECA8E-CC47-0329-E2F4-EDE3B18F1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3DBBDF-31A0-3D2D-DB4C-3E24A0019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04B86-D7E7-5245-A49B-D5C12521B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062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40BEB1-AF4A-4528-73A4-F85C0AD10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53C53-2F5E-A04B-A33D-204F6A4B6485}" type="datetimeFigureOut">
              <a:rPr lang="en-US" smtClean="0"/>
              <a:t>9/18/26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95A78F-A866-9E25-F610-27DA7BAB8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1E959C-E28E-1BE5-29BB-77F730A8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04B86-D7E7-5245-A49B-D5C12521B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925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E29E9-3B51-93B4-1E77-B3A8CD5CC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47897C-02D2-0B10-4179-E8F37B1870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21DD81-545C-2BC5-76D4-1989DDAFEC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E7DD5-3C51-99C2-F360-1E28FBC6D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53C53-2F5E-A04B-A33D-204F6A4B6485}" type="datetimeFigureOut">
              <a:rPr lang="en-US" smtClean="0"/>
              <a:t>9/18/26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BE1A5C-3216-D001-63E7-44011CF0E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06B706-AE7F-A665-8F3C-11EA025DE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04B86-D7E7-5245-A49B-D5C12521B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052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09E05-2AD8-3CDA-84A3-88F225706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4524A1-143E-BB10-61B1-70B8C1BA8592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4875AA-CFF0-4B1B-C4C4-BFBDF6A9C0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7ABCEB-1842-9C75-49D3-2C2D3D8CA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53C53-2F5E-A04B-A33D-204F6A4B6485}" type="datetimeFigureOut">
              <a:rPr lang="en-US" smtClean="0"/>
              <a:t>9/18/26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19C30D-970A-156F-6F95-712E10CF5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AB8158-3929-69A6-0C87-036BE143F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04B86-D7E7-5245-A49B-D5C12521B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568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68F15-A87C-E72D-49AC-CB4ADFA97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B675A6-D33F-BC73-D93A-8E3E15FD5A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C9D0ED-EEDB-5DDB-690D-CD6F72C47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53C53-2F5E-A04B-A33D-204F6A4B6485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C09DF5-9900-AE09-D5C9-429B6DD6E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DEFD94-594F-ACFE-5426-91BA42BEB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04B86-D7E7-5245-A49B-D5C12521B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834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737712-647D-A49D-927B-85462A4B6A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851A21-5BCA-A72D-ED58-CE5DFF6D84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57D61A-A266-BBEA-1583-AEEAAC473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53C53-2F5E-A04B-A33D-204F6A4B6485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0028A8-83B6-E98C-C413-C8896F775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D8B7D0-51F5-C08F-881E-0793F10A0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04B86-D7E7-5245-A49B-D5C12521B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166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19F8E4-F76D-654E-A49E-5EAEA2013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FE1361-8D81-C115-2E72-AF64E5F3B6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51DDBA-BA13-B5AF-86BD-A9ED275E32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E53C53-2F5E-A04B-A33D-204F6A4B6485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A584B-0C16-162C-C31A-6A17302649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B261A-8413-9336-0F6F-9F86417AB6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604B86-D7E7-5245-A49B-D5C12521B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270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singsources.fas.harvard.edu/what-constitutes-plagiarism-0" TargetMode="External"/><Relationship Id="rId7" Type="http://schemas.openxmlformats.org/officeDocument/2006/relationships/hyperlink" Target="https://usingsources.fas.harvard.edu/how-avoid-plagiarism-0" TargetMode="External"/><Relationship Id="rId2" Type="http://schemas.openxmlformats.org/officeDocument/2006/relationships/hyperlink" Target="https://usingsources.fas.harvard.edu/avoiding-plagiarism-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singsources.fas.harvard.edu/why-does-it-matter-if-you-plagiarize-0" TargetMode="External"/><Relationship Id="rId5" Type="http://schemas.openxmlformats.org/officeDocument/2006/relationships/hyperlink" Target="https://usingsources.fas.harvard.edu/other-scenarios-avoid-0" TargetMode="External"/><Relationship Id="rId4" Type="http://schemas.openxmlformats.org/officeDocument/2006/relationships/hyperlink" Target="https://usingsources.fas.harvard.edu/exception-common-knowledge-0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usingsources.fas.harvard.edu/how-avoid-plagiarism-0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734CCA-071F-5096-25A9-980EA097E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en-US" sz="6600" dirty="0">
                <a:solidFill>
                  <a:srgbClr val="FFFFFF"/>
                </a:solidFill>
              </a:rPr>
              <a:t>Plagiarism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59183D-1D35-F6EC-ECD6-81D7A65701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 fontScale="92500" lnSpcReduction="20000"/>
          </a:bodyPr>
          <a:lstStyle/>
          <a:p>
            <a:pPr algn="l"/>
            <a:endParaRPr lang="en-US" dirty="0"/>
          </a:p>
          <a:p>
            <a:pPr algn="l"/>
            <a:r>
              <a:rPr lang="en-US"/>
              <a:t>Advanced </a:t>
            </a:r>
            <a:r>
              <a:rPr lang="en-US" dirty="0"/>
              <a:t>Legal Research &amp; Writing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September 18, 2026</a:t>
            </a:r>
          </a:p>
        </p:txBody>
      </p:sp>
    </p:spTree>
    <p:extLst>
      <p:ext uri="{BB962C8B-B14F-4D97-AF65-F5344CB8AC3E}">
        <p14:creationId xmlns:p14="http://schemas.microsoft.com/office/powerpoint/2010/main" val="562799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A9C846-CC45-C56A-B7B7-20EBB995E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Academic Writing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3A1C17B-36EA-A4AA-F477-0CCF2EBE41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8882477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27555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83ED46-7D91-7E2C-DE8C-4C2CA2732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/>
              <a:t>Internet Research 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CD74FA3-D4A9-0E66-92DC-652296288A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172311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96123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333B039-2F6C-1F4B-87F7-9F6663C70C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3B0DDE3-6530-024D-9784-3232DA877F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637074-0A11-CD0E-111B-C17936FBF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C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Harvard Guide to Using Sources</a:t>
            </a:r>
            <a:endParaRPr lang="en-US" sz="4000" dirty="0">
              <a:solidFill>
                <a:srgbClr val="FFC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C49C7-9AE7-028E-0233-B84E93223D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r>
              <a:rPr lang="en-US" dirty="0">
                <a:hlinkClick r:id="rId3"/>
              </a:rPr>
              <a:t>What Constitutes Plagiarism</a:t>
            </a:r>
            <a:endParaRPr lang="en-US" dirty="0"/>
          </a:p>
          <a:p>
            <a:r>
              <a:rPr lang="en-US" dirty="0">
                <a:hlinkClick r:id="rId4"/>
              </a:rPr>
              <a:t>The Exception: Common Knowledge</a:t>
            </a:r>
            <a:endParaRPr lang="en-US" dirty="0"/>
          </a:p>
          <a:p>
            <a:r>
              <a:rPr lang="en-US" dirty="0">
                <a:hlinkClick r:id="rId5"/>
              </a:rPr>
              <a:t>Other Scenarios to Avoid</a:t>
            </a:r>
            <a:endParaRPr lang="en-US" dirty="0"/>
          </a:p>
          <a:p>
            <a:r>
              <a:rPr lang="en-US" dirty="0">
                <a:hlinkClick r:id="rId6"/>
              </a:rPr>
              <a:t>Why Does it Matter? </a:t>
            </a:r>
            <a:endParaRPr lang="en-US" dirty="0"/>
          </a:p>
          <a:p>
            <a:r>
              <a:rPr lang="en-US" dirty="0">
                <a:hlinkClick r:id="rId7"/>
              </a:rPr>
              <a:t>How to Avoid Plagiarism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271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F6B6ED-0303-ECF1-D493-2EDAFBAE4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US" sz="4000"/>
              <a:t>Paraphrasing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A13A4AE-9DD9-26D6-319F-19BE269179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1728915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850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EDDDC25-EC7C-DC44-90EC-005A64652F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D8EFF13-1883-644C-8C91-814F95404C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E7D4C5E-0167-C24E-909F-FD7902F7D5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B74C2A7-6544-1F49-A8C0-D69F5BB8A4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1F5CCE-8B89-ADB5-6A85-0A621ECCB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en-US" sz="4800" dirty="0"/>
              <a:t>Using Other’s Words: Quotation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9AE5FDE-2FC8-2BD9-B2A6-74180B151C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7368297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6777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C50B4A5-94F8-A545-A685-D40F8E2EE5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234689C-5574-D842-949A-838CBA5F6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A922F5A-8C12-AD43-AA56-28E5E5A4B0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79E081D-1A9A-D84E-A963-FE903D35F5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F91DDF-5239-33A9-7C11-49CAEC4C2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/>
              <a:t>Plagiarism Risks Associated with AI Research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4EB0C47-C4F6-30B9-D10E-AA5C543353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7098417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50124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302DDA2-C1FB-6940-91D2-693BB450CF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AFCC643-A325-4B43-AEA0-1C9BFD1CDA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26377E9-52E8-104A-B3BB-2F6AA14906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19A7767-C2FD-6541-A1DB-2AB7C3CBCA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A2AD8C-E013-A252-9222-4B66E5746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4824" y="735106"/>
            <a:ext cx="10053763" cy="29284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How to Avoid Plagiarism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2B15B-5206-1CF0-3D1D-1F2853E5F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0682" y="4870824"/>
            <a:ext cx="10005951" cy="145825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2"/>
              </a:rPr>
              <a:t>Helpful Tips from Harvard</a:t>
            </a:r>
            <a:endParaRPr lang="en-US" sz="3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01210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246</Words>
  <Application>Microsoft Macintosh PowerPoint</Application>
  <PresentationFormat>Widescreen</PresentationFormat>
  <Paragraphs>32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Office Theme</vt:lpstr>
      <vt:lpstr>Plagiarism</vt:lpstr>
      <vt:lpstr>Academic Writing</vt:lpstr>
      <vt:lpstr>Internet Research </vt:lpstr>
      <vt:lpstr>Harvard Guide to Using Sources</vt:lpstr>
      <vt:lpstr>Paraphrasing</vt:lpstr>
      <vt:lpstr>Using Other’s Words: Quotation</vt:lpstr>
      <vt:lpstr>Plagiarism Risks Associated with AI Research</vt:lpstr>
      <vt:lpstr>How to Avoid Plagiarism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Susan Schneider</dc:creator>
  <cp:lastModifiedBy>Susan Schneider</cp:lastModifiedBy>
  <cp:revision>2</cp:revision>
  <dcterms:created xsi:type="dcterms:W3CDTF">2026-09-18T12:51:49Z</dcterms:created>
  <dcterms:modified xsi:type="dcterms:W3CDTF">2026-09-18T13:48:57Z</dcterms:modified>
</cp:coreProperties>
</file>