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73" r:id="rId5"/>
    <p:sldId id="260" r:id="rId6"/>
    <p:sldId id="261" r:id="rId7"/>
    <p:sldId id="262" r:id="rId8"/>
    <p:sldId id="263" r:id="rId9"/>
    <p:sldId id="266" r:id="rId10"/>
    <p:sldId id="267" r:id="rId11"/>
    <p:sldId id="270" r:id="rId12"/>
    <p:sldId id="268" r:id="rId13"/>
    <p:sldId id="269" r:id="rId14"/>
    <p:sldId id="271" r:id="rId15"/>
    <p:sldId id="272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49"/>
    <p:restoredTop sz="94687"/>
  </p:normalViewPr>
  <p:slideViewPr>
    <p:cSldViewPr snapToGrid="0">
      <p:cViewPr varScale="1">
        <p:scale>
          <a:sx n="73" d="100"/>
          <a:sy n="73" d="100"/>
        </p:scale>
        <p:origin x="200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CA6610-2466-42FC-BCBB-D3A25DC1D3F8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4D0D2F0-4546-4DA7-BDBC-28415C8DFC50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Agriculture &amp; the Environment</a:t>
          </a:r>
        </a:p>
      </dgm:t>
    </dgm:pt>
    <dgm:pt modelId="{F91BD449-8D78-4E55-9CCF-2A85840A4829}" type="parTrans" cxnId="{F38A6E4D-FFC8-4510-8261-78722B91886B}">
      <dgm:prSet/>
      <dgm:spPr/>
      <dgm:t>
        <a:bodyPr/>
        <a:lstStyle/>
        <a:p>
          <a:endParaRPr lang="en-US"/>
        </a:p>
      </dgm:t>
    </dgm:pt>
    <dgm:pt modelId="{AE3592A8-A6D1-46F9-9F9C-D32354CD71F3}" type="sibTrans" cxnId="{F38A6E4D-FFC8-4510-8261-78722B91886B}">
      <dgm:prSet/>
      <dgm:spPr/>
      <dgm:t>
        <a:bodyPr/>
        <a:lstStyle/>
        <a:p>
          <a:endParaRPr lang="en-US"/>
        </a:p>
      </dgm:t>
    </dgm:pt>
    <dgm:pt modelId="{4BEC0C21-373D-434F-BFB2-76DDA39B049E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Food Law &amp; Policy</a:t>
          </a:r>
        </a:p>
      </dgm:t>
    </dgm:pt>
    <dgm:pt modelId="{47AF946D-9A7E-47BA-8FC5-D5610EC526A1}" type="parTrans" cxnId="{F190A06F-F814-4195-90AF-7DCABDB54D7B}">
      <dgm:prSet/>
      <dgm:spPr/>
      <dgm:t>
        <a:bodyPr/>
        <a:lstStyle/>
        <a:p>
          <a:endParaRPr lang="en-US"/>
        </a:p>
      </dgm:t>
    </dgm:pt>
    <dgm:pt modelId="{3C43C397-9088-40A0-80F3-A944B2E833D4}" type="sibTrans" cxnId="{F190A06F-F814-4195-90AF-7DCABDB54D7B}">
      <dgm:prSet/>
      <dgm:spPr/>
      <dgm:t>
        <a:bodyPr/>
        <a:lstStyle/>
        <a:p>
          <a:endParaRPr lang="en-US"/>
        </a:p>
      </dgm:t>
    </dgm:pt>
    <dgm:pt modelId="{22682AD7-B77F-49A4-BE1F-FB95EF7ABB76}">
      <dgm:prSet/>
      <dgm:spPr>
        <a:solidFill>
          <a:schemeClr val="accent3"/>
        </a:solidFill>
      </dgm:spPr>
      <dgm:t>
        <a:bodyPr/>
        <a:lstStyle/>
        <a:p>
          <a:r>
            <a:rPr lang="en-US" dirty="0"/>
            <a:t>Food, Farming &amp; Sustainability</a:t>
          </a:r>
        </a:p>
      </dgm:t>
    </dgm:pt>
    <dgm:pt modelId="{7001FAA5-8FF3-4CE0-9707-224A59CD02CA}" type="parTrans" cxnId="{441B89A7-BB75-49C2-A4BF-961C0FA61597}">
      <dgm:prSet/>
      <dgm:spPr/>
      <dgm:t>
        <a:bodyPr/>
        <a:lstStyle/>
        <a:p>
          <a:endParaRPr lang="en-US"/>
        </a:p>
      </dgm:t>
    </dgm:pt>
    <dgm:pt modelId="{14342900-A7ED-4249-A803-6D8A8B2C6E3A}" type="sibTrans" cxnId="{441B89A7-BB75-49C2-A4BF-961C0FA61597}">
      <dgm:prSet/>
      <dgm:spPr/>
      <dgm:t>
        <a:bodyPr/>
        <a:lstStyle/>
        <a:p>
          <a:endParaRPr lang="en-US"/>
        </a:p>
      </dgm:t>
    </dgm:pt>
    <dgm:pt modelId="{15019C9F-DF04-4A10-A89A-9A48E62ED17B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Agricultural Perspectives</a:t>
          </a:r>
        </a:p>
      </dgm:t>
    </dgm:pt>
    <dgm:pt modelId="{2772882F-551F-46C7-9DB9-72A2F87E8634}" type="parTrans" cxnId="{42710E05-26DA-4AE0-9061-BAEF7302DD90}">
      <dgm:prSet/>
      <dgm:spPr/>
      <dgm:t>
        <a:bodyPr/>
        <a:lstStyle/>
        <a:p>
          <a:endParaRPr lang="en-US"/>
        </a:p>
      </dgm:t>
    </dgm:pt>
    <dgm:pt modelId="{43B24547-F684-4581-80C9-7D2B5EF825A7}" type="sibTrans" cxnId="{42710E05-26DA-4AE0-9061-BAEF7302DD90}">
      <dgm:prSet/>
      <dgm:spPr/>
      <dgm:t>
        <a:bodyPr/>
        <a:lstStyle/>
        <a:p>
          <a:endParaRPr lang="en-US"/>
        </a:p>
      </dgm:t>
    </dgm:pt>
    <dgm:pt modelId="{FE118BF9-8852-4148-A77A-BF42AB06F1A2}">
      <dgm:prSet/>
      <dgm:spPr>
        <a:solidFill>
          <a:srgbClr val="C00000"/>
        </a:solidFill>
      </dgm:spPr>
      <dgm:t>
        <a:bodyPr/>
        <a:lstStyle/>
        <a:p>
          <a:r>
            <a:rPr lang="en-US" dirty="0"/>
            <a:t>Advanced Writing in Agricultural &amp; Food Law</a:t>
          </a:r>
        </a:p>
      </dgm:t>
    </dgm:pt>
    <dgm:pt modelId="{9600E157-A271-4339-837C-F9399BDE3D42}" type="parTrans" cxnId="{06F81846-AA31-4E13-92C1-9334AC1DF1B2}">
      <dgm:prSet/>
      <dgm:spPr/>
      <dgm:t>
        <a:bodyPr/>
        <a:lstStyle/>
        <a:p>
          <a:endParaRPr lang="en-US"/>
        </a:p>
      </dgm:t>
    </dgm:pt>
    <dgm:pt modelId="{64AEB69B-B6CC-4796-8DED-8304F9C3D6B1}" type="sibTrans" cxnId="{06F81846-AA31-4E13-92C1-9334AC1DF1B2}">
      <dgm:prSet/>
      <dgm:spPr/>
      <dgm:t>
        <a:bodyPr/>
        <a:lstStyle/>
        <a:p>
          <a:endParaRPr lang="en-US"/>
        </a:p>
      </dgm:t>
    </dgm:pt>
    <dgm:pt modelId="{D26135AA-37A5-2A4A-A778-295C9A725285}" type="pres">
      <dgm:prSet presAssocID="{57CA6610-2466-42FC-BCBB-D3A25DC1D3F8}" presName="linear" presStyleCnt="0">
        <dgm:presLayoutVars>
          <dgm:animLvl val="lvl"/>
          <dgm:resizeHandles val="exact"/>
        </dgm:presLayoutVars>
      </dgm:prSet>
      <dgm:spPr/>
    </dgm:pt>
    <dgm:pt modelId="{85740CBC-8F7C-3643-AB8D-0BE863D679BF}" type="pres">
      <dgm:prSet presAssocID="{C4D0D2F0-4546-4DA7-BDBC-28415C8DFC5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A708499-BC25-2C43-87C5-9A95BA1AB7F9}" type="pres">
      <dgm:prSet presAssocID="{AE3592A8-A6D1-46F9-9F9C-D32354CD71F3}" presName="spacer" presStyleCnt="0"/>
      <dgm:spPr/>
    </dgm:pt>
    <dgm:pt modelId="{2BD6412D-07ED-B04D-8D74-C95718E2CD1A}" type="pres">
      <dgm:prSet presAssocID="{4BEC0C21-373D-434F-BFB2-76DDA39B049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2D00669-7850-FE42-BE45-D75B627DF392}" type="pres">
      <dgm:prSet presAssocID="{3C43C397-9088-40A0-80F3-A944B2E833D4}" presName="spacer" presStyleCnt="0"/>
      <dgm:spPr/>
    </dgm:pt>
    <dgm:pt modelId="{8A1D7594-8C78-E543-9690-09CDA3DABBA9}" type="pres">
      <dgm:prSet presAssocID="{22682AD7-B77F-49A4-BE1F-FB95EF7ABB7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AE55C23-E646-4045-83E6-B7357BA9C0B8}" type="pres">
      <dgm:prSet presAssocID="{14342900-A7ED-4249-A803-6D8A8B2C6E3A}" presName="spacer" presStyleCnt="0"/>
      <dgm:spPr/>
    </dgm:pt>
    <dgm:pt modelId="{85B83ABA-0B58-494A-B9BA-661ADEFC47E2}" type="pres">
      <dgm:prSet presAssocID="{15019C9F-DF04-4A10-A89A-9A48E62ED17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ADF61F4-B78B-AB4A-8667-018591C96F55}" type="pres">
      <dgm:prSet presAssocID="{43B24547-F684-4581-80C9-7D2B5EF825A7}" presName="spacer" presStyleCnt="0"/>
      <dgm:spPr/>
    </dgm:pt>
    <dgm:pt modelId="{C14FB0D0-6D1F-4A4F-AE00-E9E18E92242A}" type="pres">
      <dgm:prSet presAssocID="{FE118BF9-8852-4148-A77A-BF42AB06F1A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2710E05-26DA-4AE0-9061-BAEF7302DD90}" srcId="{57CA6610-2466-42FC-BCBB-D3A25DC1D3F8}" destId="{15019C9F-DF04-4A10-A89A-9A48E62ED17B}" srcOrd="3" destOrd="0" parTransId="{2772882F-551F-46C7-9DB9-72A2F87E8634}" sibTransId="{43B24547-F684-4581-80C9-7D2B5EF825A7}"/>
    <dgm:cxn modelId="{06F81846-AA31-4E13-92C1-9334AC1DF1B2}" srcId="{57CA6610-2466-42FC-BCBB-D3A25DC1D3F8}" destId="{FE118BF9-8852-4148-A77A-BF42AB06F1A2}" srcOrd="4" destOrd="0" parTransId="{9600E157-A271-4339-837C-F9399BDE3D42}" sibTransId="{64AEB69B-B6CC-4796-8DED-8304F9C3D6B1}"/>
    <dgm:cxn modelId="{F38A6E4D-FFC8-4510-8261-78722B91886B}" srcId="{57CA6610-2466-42FC-BCBB-D3A25DC1D3F8}" destId="{C4D0D2F0-4546-4DA7-BDBC-28415C8DFC50}" srcOrd="0" destOrd="0" parTransId="{F91BD449-8D78-4E55-9CCF-2A85840A4829}" sibTransId="{AE3592A8-A6D1-46F9-9F9C-D32354CD71F3}"/>
    <dgm:cxn modelId="{F190A06F-F814-4195-90AF-7DCABDB54D7B}" srcId="{57CA6610-2466-42FC-BCBB-D3A25DC1D3F8}" destId="{4BEC0C21-373D-434F-BFB2-76DDA39B049E}" srcOrd="1" destOrd="0" parTransId="{47AF946D-9A7E-47BA-8FC5-D5610EC526A1}" sibTransId="{3C43C397-9088-40A0-80F3-A944B2E833D4}"/>
    <dgm:cxn modelId="{268B4D88-45CF-FA48-A44A-8A50EEC6788A}" type="presOf" srcId="{FE118BF9-8852-4148-A77A-BF42AB06F1A2}" destId="{C14FB0D0-6D1F-4A4F-AE00-E9E18E92242A}" srcOrd="0" destOrd="0" presId="urn:microsoft.com/office/officeart/2005/8/layout/vList2"/>
    <dgm:cxn modelId="{65778596-19CE-6B41-9128-E03E4FEB5E09}" type="presOf" srcId="{4BEC0C21-373D-434F-BFB2-76DDA39B049E}" destId="{2BD6412D-07ED-B04D-8D74-C95718E2CD1A}" srcOrd="0" destOrd="0" presId="urn:microsoft.com/office/officeart/2005/8/layout/vList2"/>
    <dgm:cxn modelId="{441B89A7-BB75-49C2-A4BF-961C0FA61597}" srcId="{57CA6610-2466-42FC-BCBB-D3A25DC1D3F8}" destId="{22682AD7-B77F-49A4-BE1F-FB95EF7ABB76}" srcOrd="2" destOrd="0" parTransId="{7001FAA5-8FF3-4CE0-9707-224A59CD02CA}" sibTransId="{14342900-A7ED-4249-A803-6D8A8B2C6E3A}"/>
    <dgm:cxn modelId="{A04029AB-3676-7345-8285-B7A38784763A}" type="presOf" srcId="{C4D0D2F0-4546-4DA7-BDBC-28415C8DFC50}" destId="{85740CBC-8F7C-3643-AB8D-0BE863D679BF}" srcOrd="0" destOrd="0" presId="urn:microsoft.com/office/officeart/2005/8/layout/vList2"/>
    <dgm:cxn modelId="{16ECA8B3-947E-8F46-8B66-1290870F7E6B}" type="presOf" srcId="{57CA6610-2466-42FC-BCBB-D3A25DC1D3F8}" destId="{D26135AA-37A5-2A4A-A778-295C9A725285}" srcOrd="0" destOrd="0" presId="urn:microsoft.com/office/officeart/2005/8/layout/vList2"/>
    <dgm:cxn modelId="{67CEABD1-14BD-8545-8027-3461464FD6C4}" type="presOf" srcId="{15019C9F-DF04-4A10-A89A-9A48E62ED17B}" destId="{85B83ABA-0B58-494A-B9BA-661ADEFC47E2}" srcOrd="0" destOrd="0" presId="urn:microsoft.com/office/officeart/2005/8/layout/vList2"/>
    <dgm:cxn modelId="{7BC244D8-0D27-604F-9201-6185D9682145}" type="presOf" srcId="{22682AD7-B77F-49A4-BE1F-FB95EF7ABB76}" destId="{8A1D7594-8C78-E543-9690-09CDA3DABBA9}" srcOrd="0" destOrd="0" presId="urn:microsoft.com/office/officeart/2005/8/layout/vList2"/>
    <dgm:cxn modelId="{CD709657-2EE5-4A40-A8DB-061989D503BB}" type="presParOf" srcId="{D26135AA-37A5-2A4A-A778-295C9A725285}" destId="{85740CBC-8F7C-3643-AB8D-0BE863D679BF}" srcOrd="0" destOrd="0" presId="urn:microsoft.com/office/officeart/2005/8/layout/vList2"/>
    <dgm:cxn modelId="{77071E86-F028-5D47-B156-B8C27011EA42}" type="presParOf" srcId="{D26135AA-37A5-2A4A-A778-295C9A725285}" destId="{9A708499-BC25-2C43-87C5-9A95BA1AB7F9}" srcOrd="1" destOrd="0" presId="urn:microsoft.com/office/officeart/2005/8/layout/vList2"/>
    <dgm:cxn modelId="{2246A0F8-6685-B34B-828D-D727F6E55F18}" type="presParOf" srcId="{D26135AA-37A5-2A4A-A778-295C9A725285}" destId="{2BD6412D-07ED-B04D-8D74-C95718E2CD1A}" srcOrd="2" destOrd="0" presId="urn:microsoft.com/office/officeart/2005/8/layout/vList2"/>
    <dgm:cxn modelId="{F4A89147-BA30-D145-8AD7-77F13EB1D769}" type="presParOf" srcId="{D26135AA-37A5-2A4A-A778-295C9A725285}" destId="{A2D00669-7850-FE42-BE45-D75B627DF392}" srcOrd="3" destOrd="0" presId="urn:microsoft.com/office/officeart/2005/8/layout/vList2"/>
    <dgm:cxn modelId="{2268CA35-5E0B-A440-9C2F-74F3315348D7}" type="presParOf" srcId="{D26135AA-37A5-2A4A-A778-295C9A725285}" destId="{8A1D7594-8C78-E543-9690-09CDA3DABBA9}" srcOrd="4" destOrd="0" presId="urn:microsoft.com/office/officeart/2005/8/layout/vList2"/>
    <dgm:cxn modelId="{C45F7DCB-8636-A743-A73F-B470F34C8325}" type="presParOf" srcId="{D26135AA-37A5-2A4A-A778-295C9A725285}" destId="{9AE55C23-E646-4045-83E6-B7357BA9C0B8}" srcOrd="5" destOrd="0" presId="urn:microsoft.com/office/officeart/2005/8/layout/vList2"/>
    <dgm:cxn modelId="{33B66BAD-B0C1-D145-B6C3-CE86623E2EED}" type="presParOf" srcId="{D26135AA-37A5-2A4A-A778-295C9A725285}" destId="{85B83ABA-0B58-494A-B9BA-661ADEFC47E2}" srcOrd="6" destOrd="0" presId="urn:microsoft.com/office/officeart/2005/8/layout/vList2"/>
    <dgm:cxn modelId="{FD065771-47B5-9644-B951-4C24CCF0EA53}" type="presParOf" srcId="{D26135AA-37A5-2A4A-A778-295C9A725285}" destId="{1ADF61F4-B78B-AB4A-8667-018591C96F55}" srcOrd="7" destOrd="0" presId="urn:microsoft.com/office/officeart/2005/8/layout/vList2"/>
    <dgm:cxn modelId="{253D76BB-9B92-A64F-990D-277B37FC12C1}" type="presParOf" srcId="{D26135AA-37A5-2A4A-A778-295C9A725285}" destId="{C14FB0D0-6D1F-4A4F-AE00-E9E18E92242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E11A80-BD08-46A6-8ED3-1958C62D5B10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D106768-1862-4363-B00E-37BC1EDBF45B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/>
            <a:t>Federal Regulation of Food</a:t>
          </a:r>
        </a:p>
      </dgm:t>
    </dgm:pt>
    <dgm:pt modelId="{49B1B3F1-DEAD-4D14-9B0B-4269384B232E}" type="parTrans" cxnId="{9B95944D-E84B-43B6-A712-2BA7A92DFD6D}">
      <dgm:prSet/>
      <dgm:spPr/>
      <dgm:t>
        <a:bodyPr/>
        <a:lstStyle/>
        <a:p>
          <a:endParaRPr lang="en-US"/>
        </a:p>
      </dgm:t>
    </dgm:pt>
    <dgm:pt modelId="{CD38462A-66AD-4C81-BFAE-471E210329EF}" type="sibTrans" cxnId="{9B95944D-E84B-43B6-A712-2BA7A92DFD6D}">
      <dgm:prSet/>
      <dgm:spPr/>
      <dgm:t>
        <a:bodyPr/>
        <a:lstStyle/>
        <a:p>
          <a:endParaRPr lang="en-US"/>
        </a:p>
      </dgm:t>
    </dgm:pt>
    <dgm:pt modelId="{BADFE4BB-C36D-4298-A983-609CAE73A849}">
      <dgm:prSet/>
      <dgm:spPr/>
      <dgm:t>
        <a:bodyPr/>
        <a:lstStyle/>
        <a:p>
          <a:r>
            <a:rPr lang="en-US"/>
            <a:t>Agricultural Administrative Law</a:t>
          </a:r>
        </a:p>
      </dgm:t>
    </dgm:pt>
    <dgm:pt modelId="{924FD30C-E01A-45B9-862B-CFB24DA96996}" type="parTrans" cxnId="{73EAC8DE-6812-407B-8192-9443612CBBB0}">
      <dgm:prSet/>
      <dgm:spPr/>
      <dgm:t>
        <a:bodyPr/>
        <a:lstStyle/>
        <a:p>
          <a:endParaRPr lang="en-US"/>
        </a:p>
      </dgm:t>
    </dgm:pt>
    <dgm:pt modelId="{4B2234FF-C5F7-4EBE-B571-D955D05243BC}" type="sibTrans" cxnId="{73EAC8DE-6812-407B-8192-9443612CBBB0}">
      <dgm:prSet/>
      <dgm:spPr/>
      <dgm:t>
        <a:bodyPr/>
        <a:lstStyle/>
        <a:p>
          <a:endParaRPr lang="en-US"/>
        </a:p>
      </dgm:t>
    </dgm:pt>
    <dgm:pt modelId="{5A794F88-E5EE-402A-BB3E-48E0FC809D21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Legal Issues in Indigenous Food &amp; Agriculture</a:t>
          </a:r>
        </a:p>
      </dgm:t>
    </dgm:pt>
    <dgm:pt modelId="{1FC88945-922B-4CFC-A5B3-30474E166EAA}" type="parTrans" cxnId="{64A66697-8B2C-41FF-BF67-7CBFFBFE7EE0}">
      <dgm:prSet/>
      <dgm:spPr/>
      <dgm:t>
        <a:bodyPr/>
        <a:lstStyle/>
        <a:p>
          <a:endParaRPr lang="en-US"/>
        </a:p>
      </dgm:t>
    </dgm:pt>
    <dgm:pt modelId="{5A37634E-E8EB-418C-B483-AD5014EC42B8}" type="sibTrans" cxnId="{64A66697-8B2C-41FF-BF67-7CBFFBFE7EE0}">
      <dgm:prSet/>
      <dgm:spPr/>
      <dgm:t>
        <a:bodyPr/>
        <a:lstStyle/>
        <a:p>
          <a:endParaRPr lang="en-US"/>
        </a:p>
      </dgm:t>
    </dgm:pt>
    <dgm:pt modelId="{76628E0C-D8D3-4EAC-8766-E60798923F0C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/>
            <a:t>Competition and Antitrust in Ag &amp; Food</a:t>
          </a:r>
        </a:p>
      </dgm:t>
    </dgm:pt>
    <dgm:pt modelId="{058A2141-0AB1-4BDD-B0C5-B61DFFE9A3A9}" type="parTrans" cxnId="{2559E700-2662-4A30-BF4F-E7629A6D2FF5}">
      <dgm:prSet/>
      <dgm:spPr/>
      <dgm:t>
        <a:bodyPr/>
        <a:lstStyle/>
        <a:p>
          <a:endParaRPr lang="en-US"/>
        </a:p>
      </dgm:t>
    </dgm:pt>
    <dgm:pt modelId="{6760C665-E4D5-4381-8B4A-ACB0E4309F4C}" type="sibTrans" cxnId="{2559E700-2662-4A30-BF4F-E7629A6D2FF5}">
      <dgm:prSet/>
      <dgm:spPr/>
      <dgm:t>
        <a:bodyPr/>
        <a:lstStyle/>
        <a:p>
          <a:endParaRPr lang="en-US"/>
        </a:p>
      </dgm:t>
    </dgm:pt>
    <dgm:pt modelId="{7654C6CC-C1B0-4ED6-A9FE-84D33E36FBD3}">
      <dgm:prSet/>
      <dgm:spPr>
        <a:solidFill>
          <a:schemeClr val="accent3"/>
        </a:solidFill>
      </dgm:spPr>
      <dgm:t>
        <a:bodyPr/>
        <a:lstStyle/>
        <a:p>
          <a:r>
            <a:rPr lang="en-US" dirty="0"/>
            <a:t>Nutrition Law &amp; Policy</a:t>
          </a:r>
        </a:p>
      </dgm:t>
    </dgm:pt>
    <dgm:pt modelId="{386681C0-E37F-4E7C-9478-E32C3B5D84BE}" type="parTrans" cxnId="{6EEF7946-2A37-4F5A-B137-9C7DC27B3BD4}">
      <dgm:prSet/>
      <dgm:spPr/>
      <dgm:t>
        <a:bodyPr/>
        <a:lstStyle/>
        <a:p>
          <a:endParaRPr lang="en-US"/>
        </a:p>
      </dgm:t>
    </dgm:pt>
    <dgm:pt modelId="{7D0FC659-B8EE-4555-B3D9-A7F151B9BEED}" type="sibTrans" cxnId="{6EEF7946-2A37-4F5A-B137-9C7DC27B3BD4}">
      <dgm:prSet/>
      <dgm:spPr/>
      <dgm:t>
        <a:bodyPr/>
        <a:lstStyle/>
        <a:p>
          <a:endParaRPr lang="en-US"/>
        </a:p>
      </dgm:t>
    </dgm:pt>
    <dgm:pt modelId="{8F56E0FD-EBFC-45EB-88EE-7DEB20AF8135}">
      <dgm:prSet/>
      <dgm:spPr/>
      <dgm:t>
        <a:bodyPr/>
        <a:lstStyle/>
        <a:p>
          <a:r>
            <a:rPr lang="en-US"/>
            <a:t>Intellectual Property in Food &amp; Agriculture</a:t>
          </a:r>
        </a:p>
      </dgm:t>
    </dgm:pt>
    <dgm:pt modelId="{5D7615E7-7EB7-42D7-83E6-BF863812723B}" type="parTrans" cxnId="{BD74CC24-820A-42EB-BDA7-37FADAB190BB}">
      <dgm:prSet/>
      <dgm:spPr/>
      <dgm:t>
        <a:bodyPr/>
        <a:lstStyle/>
        <a:p>
          <a:endParaRPr lang="en-US"/>
        </a:p>
      </dgm:t>
    </dgm:pt>
    <dgm:pt modelId="{0A2E3F29-B681-4134-A2F2-66DE8702228F}" type="sibTrans" cxnId="{BD74CC24-820A-42EB-BDA7-37FADAB190BB}">
      <dgm:prSet/>
      <dgm:spPr/>
      <dgm:t>
        <a:bodyPr/>
        <a:lstStyle/>
        <a:p>
          <a:endParaRPr lang="en-US"/>
        </a:p>
      </dgm:t>
    </dgm:pt>
    <dgm:pt modelId="{FAA52339-AB46-4537-A77C-72E713A2AC35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Food Safety Litigation</a:t>
          </a:r>
        </a:p>
      </dgm:t>
    </dgm:pt>
    <dgm:pt modelId="{A215E932-B27F-4FA8-886D-5F3F9EBCFCE7}" type="parTrans" cxnId="{DD34E3D6-EDD8-4484-BA02-4E6B9D1D337A}">
      <dgm:prSet/>
      <dgm:spPr/>
      <dgm:t>
        <a:bodyPr/>
        <a:lstStyle/>
        <a:p>
          <a:endParaRPr lang="en-US"/>
        </a:p>
      </dgm:t>
    </dgm:pt>
    <dgm:pt modelId="{40EB8BC9-B724-47E3-88CF-2983CADAF0DE}" type="sibTrans" cxnId="{DD34E3D6-EDD8-4484-BA02-4E6B9D1D337A}">
      <dgm:prSet/>
      <dgm:spPr/>
      <dgm:t>
        <a:bodyPr/>
        <a:lstStyle/>
        <a:p>
          <a:endParaRPr lang="en-US"/>
        </a:p>
      </dgm:t>
    </dgm:pt>
    <dgm:pt modelId="{DB6CB07B-5355-483D-92DE-19C04BF27ED7}">
      <dgm:prSet/>
      <dgm:spPr>
        <a:solidFill>
          <a:srgbClr val="C00000"/>
        </a:solidFill>
      </dgm:spPr>
      <dgm:t>
        <a:bodyPr/>
        <a:lstStyle/>
        <a:p>
          <a:r>
            <a:rPr lang="en-US" dirty="0"/>
            <a:t>Legal Issues in Land Tenure</a:t>
          </a:r>
        </a:p>
      </dgm:t>
    </dgm:pt>
    <dgm:pt modelId="{33423016-E3D5-4FE3-8033-8F5458AE6A7B}" type="parTrans" cxnId="{057EC9FE-5BDE-4579-B402-ACEB49C7692F}">
      <dgm:prSet/>
      <dgm:spPr/>
      <dgm:t>
        <a:bodyPr/>
        <a:lstStyle/>
        <a:p>
          <a:endParaRPr lang="en-US"/>
        </a:p>
      </dgm:t>
    </dgm:pt>
    <dgm:pt modelId="{082C310A-1B2F-464E-A590-A6186C099F17}" type="sibTrans" cxnId="{057EC9FE-5BDE-4579-B402-ACEB49C7692F}">
      <dgm:prSet/>
      <dgm:spPr/>
      <dgm:t>
        <a:bodyPr/>
        <a:lstStyle/>
        <a:p>
          <a:endParaRPr lang="en-US"/>
        </a:p>
      </dgm:t>
    </dgm:pt>
    <dgm:pt modelId="{CE0AC397-BB12-401A-BEAC-AAC204A09F75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Agricultural Cooperatives</a:t>
          </a:r>
        </a:p>
      </dgm:t>
    </dgm:pt>
    <dgm:pt modelId="{81449F61-2167-42B2-9478-028FBDDAED51}" type="parTrans" cxnId="{63B02686-15CD-405B-907A-9A72E7321E25}">
      <dgm:prSet/>
      <dgm:spPr/>
      <dgm:t>
        <a:bodyPr/>
        <a:lstStyle/>
        <a:p>
          <a:endParaRPr lang="en-US"/>
        </a:p>
      </dgm:t>
    </dgm:pt>
    <dgm:pt modelId="{C106AE34-1E28-485E-B7E4-15169D71BDD9}" type="sibTrans" cxnId="{63B02686-15CD-405B-907A-9A72E7321E25}">
      <dgm:prSet/>
      <dgm:spPr/>
      <dgm:t>
        <a:bodyPr/>
        <a:lstStyle/>
        <a:p>
          <a:endParaRPr lang="en-US"/>
        </a:p>
      </dgm:t>
    </dgm:pt>
    <dgm:pt modelId="{8326760E-A7C1-4131-98E4-D793ADA94B6A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Agricultural Water Law</a:t>
          </a:r>
        </a:p>
      </dgm:t>
    </dgm:pt>
    <dgm:pt modelId="{520CF58F-8144-40CB-865B-63029C53BDEB}" type="parTrans" cxnId="{6DC94BFE-A903-402E-8FA8-9561760DDA1A}">
      <dgm:prSet/>
      <dgm:spPr/>
      <dgm:t>
        <a:bodyPr/>
        <a:lstStyle/>
        <a:p>
          <a:endParaRPr lang="en-US"/>
        </a:p>
      </dgm:t>
    </dgm:pt>
    <dgm:pt modelId="{EE1A5866-828A-4110-BBD9-EB4EB94B3C61}" type="sibTrans" cxnId="{6DC94BFE-A903-402E-8FA8-9561760DDA1A}">
      <dgm:prSet/>
      <dgm:spPr/>
      <dgm:t>
        <a:bodyPr/>
        <a:lstStyle/>
        <a:p>
          <a:endParaRPr lang="en-US"/>
        </a:p>
      </dgm:t>
    </dgm:pt>
    <dgm:pt modelId="{DF8BA27F-FCE3-4FDA-8F69-780049CB22E2}">
      <dgm:prSet/>
      <dgm:spPr>
        <a:solidFill>
          <a:srgbClr val="C00000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/>
            <a:t>Intro to Ag Taxation</a:t>
          </a:r>
        </a:p>
      </dgm:t>
    </dgm:pt>
    <dgm:pt modelId="{73EBE3BB-5A8A-4179-AFDB-E0046C221C83}" type="parTrans" cxnId="{BAB332C3-D547-4EE0-8B12-51858FCDD7A5}">
      <dgm:prSet/>
      <dgm:spPr/>
      <dgm:t>
        <a:bodyPr/>
        <a:lstStyle/>
        <a:p>
          <a:endParaRPr lang="en-US"/>
        </a:p>
      </dgm:t>
    </dgm:pt>
    <dgm:pt modelId="{867E433C-337A-4994-BCEC-A3D4413EE32A}" type="sibTrans" cxnId="{BAB332C3-D547-4EE0-8B12-51858FCDD7A5}">
      <dgm:prSet/>
      <dgm:spPr/>
      <dgm:t>
        <a:bodyPr/>
        <a:lstStyle/>
        <a:p>
          <a:endParaRPr lang="en-US"/>
        </a:p>
      </dgm:t>
    </dgm:pt>
    <dgm:pt modelId="{4D0975A8-DA8C-492D-905C-318C625F2AC3}">
      <dgm:prSet/>
      <dgm:spPr/>
      <dgm:t>
        <a:bodyPr/>
        <a:lstStyle/>
        <a:p>
          <a:r>
            <a:rPr lang="en-US"/>
            <a:t>Farm Succession Planning</a:t>
          </a:r>
        </a:p>
      </dgm:t>
    </dgm:pt>
    <dgm:pt modelId="{8568C342-A3AE-4ADC-9B1A-5ED1DC989221}" type="parTrans" cxnId="{9E74655B-470D-4674-B346-470C72B3C9E6}">
      <dgm:prSet/>
      <dgm:spPr/>
      <dgm:t>
        <a:bodyPr/>
        <a:lstStyle/>
        <a:p>
          <a:endParaRPr lang="en-US"/>
        </a:p>
      </dgm:t>
    </dgm:pt>
    <dgm:pt modelId="{01B8299A-55D1-422E-B9AB-F958695348B7}" type="sibTrans" cxnId="{9E74655B-470D-4674-B346-470C72B3C9E6}">
      <dgm:prSet/>
      <dgm:spPr/>
      <dgm:t>
        <a:bodyPr/>
        <a:lstStyle/>
        <a:p>
          <a:endParaRPr lang="en-US"/>
        </a:p>
      </dgm:t>
    </dgm:pt>
    <dgm:pt modelId="{4F635282-B622-4154-8420-D9B8914ABB2B}">
      <dgm:prSet/>
      <dgm:spPr>
        <a:solidFill>
          <a:schemeClr val="accent1"/>
        </a:solidFill>
      </dgm:spPr>
      <dgm:t>
        <a:bodyPr/>
        <a:lstStyle/>
        <a:p>
          <a:r>
            <a:rPr lang="en-US"/>
            <a:t>Effective Legal Writing </a:t>
          </a:r>
        </a:p>
      </dgm:t>
    </dgm:pt>
    <dgm:pt modelId="{5C43C39E-F86B-4582-9E37-37E19ED08BF9}" type="parTrans" cxnId="{BD17C6C7-2BB4-49A4-8D35-71F88493C927}">
      <dgm:prSet/>
      <dgm:spPr/>
      <dgm:t>
        <a:bodyPr/>
        <a:lstStyle/>
        <a:p>
          <a:endParaRPr lang="en-US"/>
        </a:p>
      </dgm:t>
    </dgm:pt>
    <dgm:pt modelId="{21855916-4C07-423D-9C03-106EB2F02CE9}" type="sibTrans" cxnId="{BD17C6C7-2BB4-49A4-8D35-71F88493C927}">
      <dgm:prSet/>
      <dgm:spPr/>
      <dgm:t>
        <a:bodyPr/>
        <a:lstStyle/>
        <a:p>
          <a:endParaRPr lang="en-US"/>
        </a:p>
      </dgm:t>
    </dgm:pt>
    <dgm:pt modelId="{FDC81167-8288-48DD-9E72-89456388F053}">
      <dgm:prSet/>
      <dgm:spPr>
        <a:solidFill>
          <a:schemeClr val="accent5">
            <a:lumMod val="5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/>
            <a:t>Right to Food</a:t>
          </a:r>
        </a:p>
      </dgm:t>
    </dgm:pt>
    <dgm:pt modelId="{7C95734A-EB69-41EA-91B7-D597EBE4BB67}" type="parTrans" cxnId="{5F9CA22D-E7AF-481B-B4C9-5C92CAF1E580}">
      <dgm:prSet/>
      <dgm:spPr/>
      <dgm:t>
        <a:bodyPr/>
        <a:lstStyle/>
        <a:p>
          <a:endParaRPr lang="en-US"/>
        </a:p>
      </dgm:t>
    </dgm:pt>
    <dgm:pt modelId="{BF51E92E-11ED-47B4-8FD0-5F55574B178D}" type="sibTrans" cxnId="{5F9CA22D-E7AF-481B-B4C9-5C92CAF1E580}">
      <dgm:prSet/>
      <dgm:spPr/>
      <dgm:t>
        <a:bodyPr/>
        <a:lstStyle/>
        <a:p>
          <a:endParaRPr lang="en-US"/>
        </a:p>
      </dgm:t>
    </dgm:pt>
    <dgm:pt modelId="{26B64098-8770-4FEC-AB8F-3F71C8D2D40B}">
      <dgm:prSet/>
      <dgm:spPr>
        <a:solidFill>
          <a:srgbClr val="C00000"/>
        </a:solidFill>
      </dgm:spPr>
      <dgm:t>
        <a:bodyPr/>
        <a:lstStyle/>
        <a:p>
          <a:r>
            <a:rPr lang="en-US" dirty="0"/>
            <a:t>Business Human Rights and Corporate Social Responsibility in the Food and Ag Sector</a:t>
          </a:r>
        </a:p>
      </dgm:t>
    </dgm:pt>
    <dgm:pt modelId="{6241E1A1-672A-4718-8B99-1A495AE84676}" type="parTrans" cxnId="{608CBD03-5DAD-4A53-A8A3-6571E1291EED}">
      <dgm:prSet/>
      <dgm:spPr/>
      <dgm:t>
        <a:bodyPr/>
        <a:lstStyle/>
        <a:p>
          <a:endParaRPr lang="en-US"/>
        </a:p>
      </dgm:t>
    </dgm:pt>
    <dgm:pt modelId="{940673B5-E391-439C-9F23-28ED059800A2}" type="sibTrans" cxnId="{608CBD03-5DAD-4A53-A8A3-6571E1291EED}">
      <dgm:prSet/>
      <dgm:spPr/>
      <dgm:t>
        <a:bodyPr/>
        <a:lstStyle/>
        <a:p>
          <a:endParaRPr lang="en-US"/>
        </a:p>
      </dgm:t>
    </dgm:pt>
    <dgm:pt modelId="{42388890-34B8-C94C-ADEA-F3ACEB5E6466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Practicum in Agricultural &amp; Food Law</a:t>
          </a:r>
        </a:p>
      </dgm:t>
    </dgm:pt>
    <dgm:pt modelId="{E0802A75-9153-3247-B739-369A2775B338}" type="parTrans" cxnId="{618BABE6-9F27-3547-A940-CF2D448F0F7D}">
      <dgm:prSet/>
      <dgm:spPr/>
      <dgm:t>
        <a:bodyPr/>
        <a:lstStyle/>
        <a:p>
          <a:endParaRPr lang="en-US"/>
        </a:p>
      </dgm:t>
    </dgm:pt>
    <dgm:pt modelId="{C3D8092A-5C9D-E146-972B-72CCD30081F3}" type="sibTrans" cxnId="{618BABE6-9F27-3547-A940-CF2D448F0F7D}">
      <dgm:prSet/>
      <dgm:spPr/>
      <dgm:t>
        <a:bodyPr/>
        <a:lstStyle/>
        <a:p>
          <a:endParaRPr lang="en-US"/>
        </a:p>
      </dgm:t>
    </dgm:pt>
    <dgm:pt modelId="{0C80892D-D7DB-4440-8BA0-D0D4337F6E14}">
      <dgm:prSet/>
      <dgm:spPr/>
      <dgm:t>
        <a:bodyPr/>
        <a:lstStyle/>
        <a:p>
          <a:r>
            <a:rPr lang="en-US" dirty="0"/>
            <a:t>Selected Issues in Food &amp; Agricultural Law</a:t>
          </a:r>
        </a:p>
      </dgm:t>
    </dgm:pt>
    <dgm:pt modelId="{1806F74F-FCEA-3A44-8A06-4045A958BA0F}" type="parTrans" cxnId="{28BA7139-434F-FE49-B130-A8F3905658BD}">
      <dgm:prSet/>
      <dgm:spPr/>
      <dgm:t>
        <a:bodyPr/>
        <a:lstStyle/>
        <a:p>
          <a:endParaRPr lang="en-US"/>
        </a:p>
      </dgm:t>
    </dgm:pt>
    <dgm:pt modelId="{7D8E68A0-8353-B54F-A62C-C6816669E39D}" type="sibTrans" cxnId="{28BA7139-434F-FE49-B130-A8F3905658BD}">
      <dgm:prSet/>
      <dgm:spPr/>
      <dgm:t>
        <a:bodyPr/>
        <a:lstStyle/>
        <a:p>
          <a:endParaRPr lang="en-US"/>
        </a:p>
      </dgm:t>
    </dgm:pt>
    <dgm:pt modelId="{A5AB60F4-35CF-E94D-98CC-C48FE7B04113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Guided Independent Study Opportunities</a:t>
          </a:r>
        </a:p>
      </dgm:t>
    </dgm:pt>
    <dgm:pt modelId="{BEDC9810-3E70-CF40-B4F4-5CDA1F4F9F1B}" type="parTrans" cxnId="{C1B6D0A9-1D73-7146-A240-1273D71FE679}">
      <dgm:prSet/>
      <dgm:spPr/>
      <dgm:t>
        <a:bodyPr/>
        <a:lstStyle/>
        <a:p>
          <a:endParaRPr lang="en-US"/>
        </a:p>
      </dgm:t>
    </dgm:pt>
    <dgm:pt modelId="{1E9AA2E4-5AEA-174A-BA27-7079D46F98DC}" type="sibTrans" cxnId="{C1B6D0A9-1D73-7146-A240-1273D71FE679}">
      <dgm:prSet/>
      <dgm:spPr/>
      <dgm:t>
        <a:bodyPr/>
        <a:lstStyle/>
        <a:p>
          <a:endParaRPr lang="en-US"/>
        </a:p>
      </dgm:t>
    </dgm:pt>
    <dgm:pt modelId="{54DC9685-9031-384F-A959-D77F9AD43F02}" type="pres">
      <dgm:prSet presAssocID="{4DE11A80-BD08-46A6-8ED3-1958C62D5B10}" presName="diagram" presStyleCnt="0">
        <dgm:presLayoutVars>
          <dgm:dir/>
          <dgm:resizeHandles val="exact"/>
        </dgm:presLayoutVars>
      </dgm:prSet>
      <dgm:spPr/>
    </dgm:pt>
    <dgm:pt modelId="{D6EB48F2-F1EB-6046-BDF3-CAA5227782FD}" type="pres">
      <dgm:prSet presAssocID="{2D106768-1862-4363-B00E-37BC1EDBF45B}" presName="node" presStyleLbl="node1" presStyleIdx="0" presStyleCnt="18">
        <dgm:presLayoutVars>
          <dgm:bulletEnabled val="1"/>
        </dgm:presLayoutVars>
      </dgm:prSet>
      <dgm:spPr/>
    </dgm:pt>
    <dgm:pt modelId="{E016EEB3-2563-A44F-B037-BCC92DF8EA2B}" type="pres">
      <dgm:prSet presAssocID="{CD38462A-66AD-4C81-BFAE-471E210329EF}" presName="sibTrans" presStyleCnt="0"/>
      <dgm:spPr/>
    </dgm:pt>
    <dgm:pt modelId="{D3416D40-1CC9-1D4A-A02D-C2E3BD6D016D}" type="pres">
      <dgm:prSet presAssocID="{BADFE4BB-C36D-4298-A983-609CAE73A849}" presName="node" presStyleLbl="node1" presStyleIdx="1" presStyleCnt="18">
        <dgm:presLayoutVars>
          <dgm:bulletEnabled val="1"/>
        </dgm:presLayoutVars>
      </dgm:prSet>
      <dgm:spPr/>
    </dgm:pt>
    <dgm:pt modelId="{FF991A1C-AC2D-C245-901B-6E18B7D11230}" type="pres">
      <dgm:prSet presAssocID="{4B2234FF-C5F7-4EBE-B571-D955D05243BC}" presName="sibTrans" presStyleCnt="0"/>
      <dgm:spPr/>
    </dgm:pt>
    <dgm:pt modelId="{B6B51E70-4AE2-CB48-82AD-807F5FF5CED3}" type="pres">
      <dgm:prSet presAssocID="{5A794F88-E5EE-402A-BB3E-48E0FC809D21}" presName="node" presStyleLbl="node1" presStyleIdx="2" presStyleCnt="18">
        <dgm:presLayoutVars>
          <dgm:bulletEnabled val="1"/>
        </dgm:presLayoutVars>
      </dgm:prSet>
      <dgm:spPr/>
    </dgm:pt>
    <dgm:pt modelId="{801E2EF0-1A6B-DC42-A792-24CF719DC847}" type="pres">
      <dgm:prSet presAssocID="{5A37634E-E8EB-418C-B483-AD5014EC42B8}" presName="sibTrans" presStyleCnt="0"/>
      <dgm:spPr/>
    </dgm:pt>
    <dgm:pt modelId="{368C7ABE-AA8F-DF4E-B778-F4ABBB2AD95F}" type="pres">
      <dgm:prSet presAssocID="{76628E0C-D8D3-4EAC-8766-E60798923F0C}" presName="node" presStyleLbl="node1" presStyleIdx="3" presStyleCnt="18">
        <dgm:presLayoutVars>
          <dgm:bulletEnabled val="1"/>
        </dgm:presLayoutVars>
      </dgm:prSet>
      <dgm:spPr/>
    </dgm:pt>
    <dgm:pt modelId="{453998BF-85CA-6041-8CF4-A17B674C9341}" type="pres">
      <dgm:prSet presAssocID="{6760C665-E4D5-4381-8B4A-ACB0E4309F4C}" presName="sibTrans" presStyleCnt="0"/>
      <dgm:spPr/>
    </dgm:pt>
    <dgm:pt modelId="{6147AF8F-32F2-FB4C-98F8-4D3E6E0BE3EE}" type="pres">
      <dgm:prSet presAssocID="{7654C6CC-C1B0-4ED6-A9FE-84D33E36FBD3}" presName="node" presStyleLbl="node1" presStyleIdx="4" presStyleCnt="18">
        <dgm:presLayoutVars>
          <dgm:bulletEnabled val="1"/>
        </dgm:presLayoutVars>
      </dgm:prSet>
      <dgm:spPr/>
    </dgm:pt>
    <dgm:pt modelId="{E9FBE10D-8BD8-E84A-B2B2-723F6471E5E6}" type="pres">
      <dgm:prSet presAssocID="{7D0FC659-B8EE-4555-B3D9-A7F151B9BEED}" presName="sibTrans" presStyleCnt="0"/>
      <dgm:spPr/>
    </dgm:pt>
    <dgm:pt modelId="{90D952EE-3BF9-E64E-9663-2E140C2B5D6E}" type="pres">
      <dgm:prSet presAssocID="{8F56E0FD-EBFC-45EB-88EE-7DEB20AF8135}" presName="node" presStyleLbl="node1" presStyleIdx="5" presStyleCnt="18">
        <dgm:presLayoutVars>
          <dgm:bulletEnabled val="1"/>
        </dgm:presLayoutVars>
      </dgm:prSet>
      <dgm:spPr/>
    </dgm:pt>
    <dgm:pt modelId="{060B85A4-D64F-D941-883D-4589A875F30D}" type="pres">
      <dgm:prSet presAssocID="{0A2E3F29-B681-4134-A2F2-66DE8702228F}" presName="sibTrans" presStyleCnt="0"/>
      <dgm:spPr/>
    </dgm:pt>
    <dgm:pt modelId="{E5F817A7-C15E-0049-9227-9957C024883D}" type="pres">
      <dgm:prSet presAssocID="{FAA52339-AB46-4537-A77C-72E713A2AC35}" presName="node" presStyleLbl="node1" presStyleIdx="6" presStyleCnt="18">
        <dgm:presLayoutVars>
          <dgm:bulletEnabled val="1"/>
        </dgm:presLayoutVars>
      </dgm:prSet>
      <dgm:spPr/>
    </dgm:pt>
    <dgm:pt modelId="{2A9644C6-422E-FB4E-9831-B044D71860F4}" type="pres">
      <dgm:prSet presAssocID="{40EB8BC9-B724-47E3-88CF-2983CADAF0DE}" presName="sibTrans" presStyleCnt="0"/>
      <dgm:spPr/>
    </dgm:pt>
    <dgm:pt modelId="{B525FC59-5377-7548-9711-6DC13048BD56}" type="pres">
      <dgm:prSet presAssocID="{DB6CB07B-5355-483D-92DE-19C04BF27ED7}" presName="node" presStyleLbl="node1" presStyleIdx="7" presStyleCnt="18">
        <dgm:presLayoutVars>
          <dgm:bulletEnabled val="1"/>
        </dgm:presLayoutVars>
      </dgm:prSet>
      <dgm:spPr/>
    </dgm:pt>
    <dgm:pt modelId="{DB98BE23-D2C0-B04E-8DC2-2894849963A0}" type="pres">
      <dgm:prSet presAssocID="{082C310A-1B2F-464E-A590-A6186C099F17}" presName="sibTrans" presStyleCnt="0"/>
      <dgm:spPr/>
    </dgm:pt>
    <dgm:pt modelId="{D9C61D81-9A2C-DE44-861E-463C701ACDE0}" type="pres">
      <dgm:prSet presAssocID="{CE0AC397-BB12-401A-BEAC-AAC204A09F75}" presName="node" presStyleLbl="node1" presStyleIdx="8" presStyleCnt="18">
        <dgm:presLayoutVars>
          <dgm:bulletEnabled val="1"/>
        </dgm:presLayoutVars>
      </dgm:prSet>
      <dgm:spPr/>
    </dgm:pt>
    <dgm:pt modelId="{A96750D7-505C-E343-951D-76037DF74C3D}" type="pres">
      <dgm:prSet presAssocID="{C106AE34-1E28-485E-B7E4-15169D71BDD9}" presName="sibTrans" presStyleCnt="0"/>
      <dgm:spPr/>
    </dgm:pt>
    <dgm:pt modelId="{30EDBC28-008B-D54B-863E-F97C2D14074D}" type="pres">
      <dgm:prSet presAssocID="{8326760E-A7C1-4131-98E4-D793ADA94B6A}" presName="node" presStyleLbl="node1" presStyleIdx="9" presStyleCnt="18">
        <dgm:presLayoutVars>
          <dgm:bulletEnabled val="1"/>
        </dgm:presLayoutVars>
      </dgm:prSet>
      <dgm:spPr/>
    </dgm:pt>
    <dgm:pt modelId="{F08261A6-4C35-D548-99C3-24438DC1124B}" type="pres">
      <dgm:prSet presAssocID="{EE1A5866-828A-4110-BBD9-EB4EB94B3C61}" presName="sibTrans" presStyleCnt="0"/>
      <dgm:spPr/>
    </dgm:pt>
    <dgm:pt modelId="{3C09F3F6-9BCE-E646-AD90-68D7E8E42F3C}" type="pres">
      <dgm:prSet presAssocID="{DF8BA27F-FCE3-4FDA-8F69-780049CB22E2}" presName="node" presStyleLbl="node1" presStyleIdx="10" presStyleCnt="18">
        <dgm:presLayoutVars>
          <dgm:bulletEnabled val="1"/>
        </dgm:presLayoutVars>
      </dgm:prSet>
      <dgm:spPr/>
    </dgm:pt>
    <dgm:pt modelId="{C03F8FDF-5096-3D49-975E-A6878BC78CE7}" type="pres">
      <dgm:prSet presAssocID="{867E433C-337A-4994-BCEC-A3D4413EE32A}" presName="sibTrans" presStyleCnt="0"/>
      <dgm:spPr/>
    </dgm:pt>
    <dgm:pt modelId="{5DE32EB4-3FDC-9743-B98E-32C2FEBB4A1E}" type="pres">
      <dgm:prSet presAssocID="{4D0975A8-DA8C-492D-905C-318C625F2AC3}" presName="node" presStyleLbl="node1" presStyleIdx="11" presStyleCnt="18">
        <dgm:presLayoutVars>
          <dgm:bulletEnabled val="1"/>
        </dgm:presLayoutVars>
      </dgm:prSet>
      <dgm:spPr/>
    </dgm:pt>
    <dgm:pt modelId="{81C83721-E425-A640-AA8D-CD546EB82946}" type="pres">
      <dgm:prSet presAssocID="{01B8299A-55D1-422E-B9AB-F958695348B7}" presName="sibTrans" presStyleCnt="0"/>
      <dgm:spPr/>
    </dgm:pt>
    <dgm:pt modelId="{9E1EDBD1-B94A-A348-9BCE-C34E78350FB0}" type="pres">
      <dgm:prSet presAssocID="{4F635282-B622-4154-8420-D9B8914ABB2B}" presName="node" presStyleLbl="node1" presStyleIdx="12" presStyleCnt="18">
        <dgm:presLayoutVars>
          <dgm:bulletEnabled val="1"/>
        </dgm:presLayoutVars>
      </dgm:prSet>
      <dgm:spPr/>
    </dgm:pt>
    <dgm:pt modelId="{9307A223-0BA0-F544-8DAF-2A9716197269}" type="pres">
      <dgm:prSet presAssocID="{21855916-4C07-423D-9C03-106EB2F02CE9}" presName="sibTrans" presStyleCnt="0"/>
      <dgm:spPr/>
    </dgm:pt>
    <dgm:pt modelId="{0A2B15D5-5881-2F43-98A0-C8AC89C8255B}" type="pres">
      <dgm:prSet presAssocID="{FDC81167-8288-48DD-9E72-89456388F053}" presName="node" presStyleLbl="node1" presStyleIdx="13" presStyleCnt="18">
        <dgm:presLayoutVars>
          <dgm:bulletEnabled val="1"/>
        </dgm:presLayoutVars>
      </dgm:prSet>
      <dgm:spPr/>
    </dgm:pt>
    <dgm:pt modelId="{AF70930C-5F10-D447-B50B-A936D56F16A4}" type="pres">
      <dgm:prSet presAssocID="{BF51E92E-11ED-47B4-8FD0-5F55574B178D}" presName="sibTrans" presStyleCnt="0"/>
      <dgm:spPr/>
    </dgm:pt>
    <dgm:pt modelId="{EDC92F99-07D7-F646-A815-3393E7E97089}" type="pres">
      <dgm:prSet presAssocID="{26B64098-8770-4FEC-AB8F-3F71C8D2D40B}" presName="node" presStyleLbl="node1" presStyleIdx="14" presStyleCnt="18">
        <dgm:presLayoutVars>
          <dgm:bulletEnabled val="1"/>
        </dgm:presLayoutVars>
      </dgm:prSet>
      <dgm:spPr/>
    </dgm:pt>
    <dgm:pt modelId="{B5CD985E-385A-9A4B-9FCC-194EC6DAF634}" type="pres">
      <dgm:prSet presAssocID="{940673B5-E391-439C-9F23-28ED059800A2}" presName="sibTrans" presStyleCnt="0"/>
      <dgm:spPr/>
    </dgm:pt>
    <dgm:pt modelId="{D41F6DD9-578D-6044-B6A1-380F352861EA}" type="pres">
      <dgm:prSet presAssocID="{42388890-34B8-C94C-ADEA-F3ACEB5E6466}" presName="node" presStyleLbl="node1" presStyleIdx="15" presStyleCnt="18">
        <dgm:presLayoutVars>
          <dgm:bulletEnabled val="1"/>
        </dgm:presLayoutVars>
      </dgm:prSet>
      <dgm:spPr/>
    </dgm:pt>
    <dgm:pt modelId="{5FFA9A59-7BCB-384F-970B-140D4E5C0D9C}" type="pres">
      <dgm:prSet presAssocID="{C3D8092A-5C9D-E146-972B-72CCD30081F3}" presName="sibTrans" presStyleCnt="0"/>
      <dgm:spPr/>
    </dgm:pt>
    <dgm:pt modelId="{40425E8B-833D-BB4A-B2B2-AF8FBB9F9A88}" type="pres">
      <dgm:prSet presAssocID="{0C80892D-D7DB-4440-8BA0-D0D4337F6E14}" presName="node" presStyleLbl="node1" presStyleIdx="16" presStyleCnt="18">
        <dgm:presLayoutVars>
          <dgm:bulletEnabled val="1"/>
        </dgm:presLayoutVars>
      </dgm:prSet>
      <dgm:spPr/>
    </dgm:pt>
    <dgm:pt modelId="{53D9BB56-AD20-604A-AF0A-8DB51EC7E440}" type="pres">
      <dgm:prSet presAssocID="{7D8E68A0-8353-B54F-A62C-C6816669E39D}" presName="sibTrans" presStyleCnt="0"/>
      <dgm:spPr/>
    </dgm:pt>
    <dgm:pt modelId="{307CE53A-0C72-AC4C-859D-46570A770130}" type="pres">
      <dgm:prSet presAssocID="{A5AB60F4-35CF-E94D-98CC-C48FE7B04113}" presName="node" presStyleLbl="node1" presStyleIdx="17" presStyleCnt="18">
        <dgm:presLayoutVars>
          <dgm:bulletEnabled val="1"/>
        </dgm:presLayoutVars>
      </dgm:prSet>
      <dgm:spPr/>
    </dgm:pt>
  </dgm:ptLst>
  <dgm:cxnLst>
    <dgm:cxn modelId="{2559E700-2662-4A30-BF4F-E7629A6D2FF5}" srcId="{4DE11A80-BD08-46A6-8ED3-1958C62D5B10}" destId="{76628E0C-D8D3-4EAC-8766-E60798923F0C}" srcOrd="3" destOrd="0" parTransId="{058A2141-0AB1-4BDD-B0C5-B61DFFE9A3A9}" sibTransId="{6760C665-E4D5-4381-8B4A-ACB0E4309F4C}"/>
    <dgm:cxn modelId="{608CBD03-5DAD-4A53-A8A3-6571E1291EED}" srcId="{4DE11A80-BD08-46A6-8ED3-1958C62D5B10}" destId="{26B64098-8770-4FEC-AB8F-3F71C8D2D40B}" srcOrd="14" destOrd="0" parTransId="{6241E1A1-672A-4718-8B99-1A495AE84676}" sibTransId="{940673B5-E391-439C-9F23-28ED059800A2}"/>
    <dgm:cxn modelId="{0F1D7804-9241-D64E-9D65-C4C48CCEECA0}" type="presOf" srcId="{DB6CB07B-5355-483D-92DE-19C04BF27ED7}" destId="{B525FC59-5377-7548-9711-6DC13048BD56}" srcOrd="0" destOrd="0" presId="urn:microsoft.com/office/officeart/2005/8/layout/default"/>
    <dgm:cxn modelId="{F7594418-3510-D44B-8356-81ACF75FAF67}" type="presOf" srcId="{A5AB60F4-35CF-E94D-98CC-C48FE7B04113}" destId="{307CE53A-0C72-AC4C-859D-46570A770130}" srcOrd="0" destOrd="0" presId="urn:microsoft.com/office/officeart/2005/8/layout/default"/>
    <dgm:cxn modelId="{AED45A22-0B81-D14F-B22B-4BCC8821F076}" type="presOf" srcId="{8F56E0FD-EBFC-45EB-88EE-7DEB20AF8135}" destId="{90D952EE-3BF9-E64E-9663-2E140C2B5D6E}" srcOrd="0" destOrd="0" presId="urn:microsoft.com/office/officeart/2005/8/layout/default"/>
    <dgm:cxn modelId="{BD74CC24-820A-42EB-BDA7-37FADAB190BB}" srcId="{4DE11A80-BD08-46A6-8ED3-1958C62D5B10}" destId="{8F56E0FD-EBFC-45EB-88EE-7DEB20AF8135}" srcOrd="5" destOrd="0" parTransId="{5D7615E7-7EB7-42D7-83E6-BF863812723B}" sibTransId="{0A2E3F29-B681-4134-A2F2-66DE8702228F}"/>
    <dgm:cxn modelId="{17AA8425-4635-0643-8662-F83D4969425C}" type="presOf" srcId="{CE0AC397-BB12-401A-BEAC-AAC204A09F75}" destId="{D9C61D81-9A2C-DE44-861E-463C701ACDE0}" srcOrd="0" destOrd="0" presId="urn:microsoft.com/office/officeart/2005/8/layout/default"/>
    <dgm:cxn modelId="{5F9CA22D-E7AF-481B-B4C9-5C92CAF1E580}" srcId="{4DE11A80-BD08-46A6-8ED3-1958C62D5B10}" destId="{FDC81167-8288-48DD-9E72-89456388F053}" srcOrd="13" destOrd="0" parTransId="{7C95734A-EB69-41EA-91B7-D597EBE4BB67}" sibTransId="{BF51E92E-11ED-47B4-8FD0-5F55574B178D}"/>
    <dgm:cxn modelId="{28BA7139-434F-FE49-B130-A8F3905658BD}" srcId="{4DE11A80-BD08-46A6-8ED3-1958C62D5B10}" destId="{0C80892D-D7DB-4440-8BA0-D0D4337F6E14}" srcOrd="16" destOrd="0" parTransId="{1806F74F-FCEA-3A44-8A06-4045A958BA0F}" sibTransId="{7D8E68A0-8353-B54F-A62C-C6816669E39D}"/>
    <dgm:cxn modelId="{6EEF7946-2A37-4F5A-B137-9C7DC27B3BD4}" srcId="{4DE11A80-BD08-46A6-8ED3-1958C62D5B10}" destId="{7654C6CC-C1B0-4ED6-A9FE-84D33E36FBD3}" srcOrd="4" destOrd="0" parTransId="{386681C0-E37F-4E7C-9478-E32C3B5D84BE}" sibTransId="{7D0FC659-B8EE-4555-B3D9-A7F151B9BEED}"/>
    <dgm:cxn modelId="{9B95944D-E84B-43B6-A712-2BA7A92DFD6D}" srcId="{4DE11A80-BD08-46A6-8ED3-1958C62D5B10}" destId="{2D106768-1862-4363-B00E-37BC1EDBF45B}" srcOrd="0" destOrd="0" parTransId="{49B1B3F1-DEAD-4D14-9B0B-4269384B232E}" sibTransId="{CD38462A-66AD-4C81-BFAE-471E210329EF}"/>
    <dgm:cxn modelId="{9E74655B-470D-4674-B346-470C72B3C9E6}" srcId="{4DE11A80-BD08-46A6-8ED3-1958C62D5B10}" destId="{4D0975A8-DA8C-492D-905C-318C625F2AC3}" srcOrd="11" destOrd="0" parTransId="{8568C342-A3AE-4ADC-9B1A-5ED1DC989221}" sibTransId="{01B8299A-55D1-422E-B9AB-F958695348B7}"/>
    <dgm:cxn modelId="{5473465C-4937-5D49-84DB-B6BAE4F2ED2F}" type="presOf" srcId="{4DE11A80-BD08-46A6-8ED3-1958C62D5B10}" destId="{54DC9685-9031-384F-A959-D77F9AD43F02}" srcOrd="0" destOrd="0" presId="urn:microsoft.com/office/officeart/2005/8/layout/default"/>
    <dgm:cxn modelId="{C3168067-B98A-2E45-A4EC-34AEC01DB1A9}" type="presOf" srcId="{FAA52339-AB46-4537-A77C-72E713A2AC35}" destId="{E5F817A7-C15E-0049-9227-9957C024883D}" srcOrd="0" destOrd="0" presId="urn:microsoft.com/office/officeart/2005/8/layout/default"/>
    <dgm:cxn modelId="{82B51570-2C86-9646-B215-603F8CE5646D}" type="presOf" srcId="{DF8BA27F-FCE3-4FDA-8F69-780049CB22E2}" destId="{3C09F3F6-9BCE-E646-AD90-68D7E8E42F3C}" srcOrd="0" destOrd="0" presId="urn:microsoft.com/office/officeart/2005/8/layout/default"/>
    <dgm:cxn modelId="{9381FF7B-3E28-0F4E-AEB9-1E9E0B8E12B7}" type="presOf" srcId="{76628E0C-D8D3-4EAC-8766-E60798923F0C}" destId="{368C7ABE-AA8F-DF4E-B778-F4ABBB2AD95F}" srcOrd="0" destOrd="0" presId="urn:microsoft.com/office/officeart/2005/8/layout/default"/>
    <dgm:cxn modelId="{2D69747F-DB0E-F441-85D6-A49D72E20161}" type="presOf" srcId="{42388890-34B8-C94C-ADEA-F3ACEB5E6466}" destId="{D41F6DD9-578D-6044-B6A1-380F352861EA}" srcOrd="0" destOrd="0" presId="urn:microsoft.com/office/officeart/2005/8/layout/default"/>
    <dgm:cxn modelId="{63B02686-15CD-405B-907A-9A72E7321E25}" srcId="{4DE11A80-BD08-46A6-8ED3-1958C62D5B10}" destId="{CE0AC397-BB12-401A-BEAC-AAC204A09F75}" srcOrd="8" destOrd="0" parTransId="{81449F61-2167-42B2-9478-028FBDDAED51}" sibTransId="{C106AE34-1E28-485E-B7E4-15169D71BDD9}"/>
    <dgm:cxn modelId="{67824786-A053-9E4D-813C-1C980424358C}" type="presOf" srcId="{0C80892D-D7DB-4440-8BA0-D0D4337F6E14}" destId="{40425E8B-833D-BB4A-B2B2-AF8FBB9F9A88}" srcOrd="0" destOrd="0" presId="urn:microsoft.com/office/officeart/2005/8/layout/default"/>
    <dgm:cxn modelId="{0B5E8C8A-58E4-944B-A243-1C566E9EC398}" type="presOf" srcId="{7654C6CC-C1B0-4ED6-A9FE-84D33E36FBD3}" destId="{6147AF8F-32F2-FB4C-98F8-4D3E6E0BE3EE}" srcOrd="0" destOrd="0" presId="urn:microsoft.com/office/officeart/2005/8/layout/default"/>
    <dgm:cxn modelId="{BEBDD48B-139F-E344-A9A5-387EC0EA8A5C}" type="presOf" srcId="{8326760E-A7C1-4131-98E4-D793ADA94B6A}" destId="{30EDBC28-008B-D54B-863E-F97C2D14074D}" srcOrd="0" destOrd="0" presId="urn:microsoft.com/office/officeart/2005/8/layout/default"/>
    <dgm:cxn modelId="{EF3E5197-9069-1D47-AE04-9ADD48EB9E2C}" type="presOf" srcId="{4F635282-B622-4154-8420-D9B8914ABB2B}" destId="{9E1EDBD1-B94A-A348-9BCE-C34E78350FB0}" srcOrd="0" destOrd="0" presId="urn:microsoft.com/office/officeart/2005/8/layout/default"/>
    <dgm:cxn modelId="{64A66697-8B2C-41FF-BF67-7CBFFBFE7EE0}" srcId="{4DE11A80-BD08-46A6-8ED3-1958C62D5B10}" destId="{5A794F88-E5EE-402A-BB3E-48E0FC809D21}" srcOrd="2" destOrd="0" parTransId="{1FC88945-922B-4CFC-A5B3-30474E166EAA}" sibTransId="{5A37634E-E8EB-418C-B483-AD5014EC42B8}"/>
    <dgm:cxn modelId="{9A2F889E-AD38-9B42-B317-4E3D97BE8CEE}" type="presOf" srcId="{FDC81167-8288-48DD-9E72-89456388F053}" destId="{0A2B15D5-5881-2F43-98A0-C8AC89C8255B}" srcOrd="0" destOrd="0" presId="urn:microsoft.com/office/officeart/2005/8/layout/default"/>
    <dgm:cxn modelId="{C1B6D0A9-1D73-7146-A240-1273D71FE679}" srcId="{4DE11A80-BD08-46A6-8ED3-1958C62D5B10}" destId="{A5AB60F4-35CF-E94D-98CC-C48FE7B04113}" srcOrd="17" destOrd="0" parTransId="{BEDC9810-3E70-CF40-B4F4-5CDA1F4F9F1B}" sibTransId="{1E9AA2E4-5AEA-174A-BA27-7079D46F98DC}"/>
    <dgm:cxn modelId="{89420BB5-819D-FC44-B49F-C105904C8EEA}" type="presOf" srcId="{2D106768-1862-4363-B00E-37BC1EDBF45B}" destId="{D6EB48F2-F1EB-6046-BDF3-CAA5227782FD}" srcOrd="0" destOrd="0" presId="urn:microsoft.com/office/officeart/2005/8/layout/default"/>
    <dgm:cxn modelId="{BAB332C3-D547-4EE0-8B12-51858FCDD7A5}" srcId="{4DE11A80-BD08-46A6-8ED3-1958C62D5B10}" destId="{DF8BA27F-FCE3-4FDA-8F69-780049CB22E2}" srcOrd="10" destOrd="0" parTransId="{73EBE3BB-5A8A-4179-AFDB-E0046C221C83}" sibTransId="{867E433C-337A-4994-BCEC-A3D4413EE32A}"/>
    <dgm:cxn modelId="{BD17C6C7-2BB4-49A4-8D35-71F88493C927}" srcId="{4DE11A80-BD08-46A6-8ED3-1958C62D5B10}" destId="{4F635282-B622-4154-8420-D9B8914ABB2B}" srcOrd="12" destOrd="0" parTransId="{5C43C39E-F86B-4582-9E37-37E19ED08BF9}" sibTransId="{21855916-4C07-423D-9C03-106EB2F02CE9}"/>
    <dgm:cxn modelId="{DD34E3D6-EDD8-4484-BA02-4E6B9D1D337A}" srcId="{4DE11A80-BD08-46A6-8ED3-1958C62D5B10}" destId="{FAA52339-AB46-4537-A77C-72E713A2AC35}" srcOrd="6" destOrd="0" parTransId="{A215E932-B27F-4FA8-886D-5F3F9EBCFCE7}" sibTransId="{40EB8BC9-B724-47E3-88CF-2983CADAF0DE}"/>
    <dgm:cxn modelId="{73EAC8DE-6812-407B-8192-9443612CBBB0}" srcId="{4DE11A80-BD08-46A6-8ED3-1958C62D5B10}" destId="{BADFE4BB-C36D-4298-A983-609CAE73A849}" srcOrd="1" destOrd="0" parTransId="{924FD30C-E01A-45B9-862B-CFB24DA96996}" sibTransId="{4B2234FF-C5F7-4EBE-B571-D955D05243BC}"/>
    <dgm:cxn modelId="{964C99E4-1FA6-AE47-9C54-5A30E96650DA}" type="presOf" srcId="{26B64098-8770-4FEC-AB8F-3F71C8D2D40B}" destId="{EDC92F99-07D7-F646-A815-3393E7E97089}" srcOrd="0" destOrd="0" presId="urn:microsoft.com/office/officeart/2005/8/layout/default"/>
    <dgm:cxn modelId="{618BABE6-9F27-3547-A940-CF2D448F0F7D}" srcId="{4DE11A80-BD08-46A6-8ED3-1958C62D5B10}" destId="{42388890-34B8-C94C-ADEA-F3ACEB5E6466}" srcOrd="15" destOrd="0" parTransId="{E0802A75-9153-3247-B739-369A2775B338}" sibTransId="{C3D8092A-5C9D-E146-972B-72CCD30081F3}"/>
    <dgm:cxn modelId="{B78A27EA-318C-C044-9271-0CA6296D6A82}" type="presOf" srcId="{BADFE4BB-C36D-4298-A983-609CAE73A849}" destId="{D3416D40-1CC9-1D4A-A02D-C2E3BD6D016D}" srcOrd="0" destOrd="0" presId="urn:microsoft.com/office/officeart/2005/8/layout/default"/>
    <dgm:cxn modelId="{9AFF6CF0-08F0-9A46-ACFB-64FDF6E46D71}" type="presOf" srcId="{4D0975A8-DA8C-492D-905C-318C625F2AC3}" destId="{5DE32EB4-3FDC-9743-B98E-32C2FEBB4A1E}" srcOrd="0" destOrd="0" presId="urn:microsoft.com/office/officeart/2005/8/layout/default"/>
    <dgm:cxn modelId="{EC7030F2-5AED-7B47-8028-7FD14CB1AA60}" type="presOf" srcId="{5A794F88-E5EE-402A-BB3E-48E0FC809D21}" destId="{B6B51E70-4AE2-CB48-82AD-807F5FF5CED3}" srcOrd="0" destOrd="0" presId="urn:microsoft.com/office/officeart/2005/8/layout/default"/>
    <dgm:cxn modelId="{6DC94BFE-A903-402E-8FA8-9561760DDA1A}" srcId="{4DE11A80-BD08-46A6-8ED3-1958C62D5B10}" destId="{8326760E-A7C1-4131-98E4-D793ADA94B6A}" srcOrd="9" destOrd="0" parTransId="{520CF58F-8144-40CB-865B-63029C53BDEB}" sibTransId="{EE1A5866-828A-4110-BBD9-EB4EB94B3C61}"/>
    <dgm:cxn modelId="{057EC9FE-5BDE-4579-B402-ACEB49C7692F}" srcId="{4DE11A80-BD08-46A6-8ED3-1958C62D5B10}" destId="{DB6CB07B-5355-483D-92DE-19C04BF27ED7}" srcOrd="7" destOrd="0" parTransId="{33423016-E3D5-4FE3-8033-8F5458AE6A7B}" sibTransId="{082C310A-1B2F-464E-A590-A6186C099F17}"/>
    <dgm:cxn modelId="{3ECF0F97-3B22-F84C-AD05-E1F570668112}" type="presParOf" srcId="{54DC9685-9031-384F-A959-D77F9AD43F02}" destId="{D6EB48F2-F1EB-6046-BDF3-CAA5227782FD}" srcOrd="0" destOrd="0" presId="urn:microsoft.com/office/officeart/2005/8/layout/default"/>
    <dgm:cxn modelId="{8CD51AEA-104D-5B49-87EB-852F3CE7B53E}" type="presParOf" srcId="{54DC9685-9031-384F-A959-D77F9AD43F02}" destId="{E016EEB3-2563-A44F-B037-BCC92DF8EA2B}" srcOrd="1" destOrd="0" presId="urn:microsoft.com/office/officeart/2005/8/layout/default"/>
    <dgm:cxn modelId="{D0353F59-D983-A047-BE7F-9F6ED169A2D7}" type="presParOf" srcId="{54DC9685-9031-384F-A959-D77F9AD43F02}" destId="{D3416D40-1CC9-1D4A-A02D-C2E3BD6D016D}" srcOrd="2" destOrd="0" presId="urn:microsoft.com/office/officeart/2005/8/layout/default"/>
    <dgm:cxn modelId="{23C8E9D6-682A-6940-80B5-0657D8C12458}" type="presParOf" srcId="{54DC9685-9031-384F-A959-D77F9AD43F02}" destId="{FF991A1C-AC2D-C245-901B-6E18B7D11230}" srcOrd="3" destOrd="0" presId="urn:microsoft.com/office/officeart/2005/8/layout/default"/>
    <dgm:cxn modelId="{C849EE85-86CC-BD47-A7F0-3C7A92781813}" type="presParOf" srcId="{54DC9685-9031-384F-A959-D77F9AD43F02}" destId="{B6B51E70-4AE2-CB48-82AD-807F5FF5CED3}" srcOrd="4" destOrd="0" presId="urn:microsoft.com/office/officeart/2005/8/layout/default"/>
    <dgm:cxn modelId="{765E24F8-A2BE-0A4F-AC51-D32D042DEB41}" type="presParOf" srcId="{54DC9685-9031-384F-A959-D77F9AD43F02}" destId="{801E2EF0-1A6B-DC42-A792-24CF719DC847}" srcOrd="5" destOrd="0" presId="urn:microsoft.com/office/officeart/2005/8/layout/default"/>
    <dgm:cxn modelId="{547C69FB-176C-0D43-819E-F9D660E3067B}" type="presParOf" srcId="{54DC9685-9031-384F-A959-D77F9AD43F02}" destId="{368C7ABE-AA8F-DF4E-B778-F4ABBB2AD95F}" srcOrd="6" destOrd="0" presId="urn:microsoft.com/office/officeart/2005/8/layout/default"/>
    <dgm:cxn modelId="{71A1164F-ECA3-0D45-A4D3-F8A814460FBE}" type="presParOf" srcId="{54DC9685-9031-384F-A959-D77F9AD43F02}" destId="{453998BF-85CA-6041-8CF4-A17B674C9341}" srcOrd="7" destOrd="0" presId="urn:microsoft.com/office/officeart/2005/8/layout/default"/>
    <dgm:cxn modelId="{A1754848-528E-674D-818E-34F286AE8F58}" type="presParOf" srcId="{54DC9685-9031-384F-A959-D77F9AD43F02}" destId="{6147AF8F-32F2-FB4C-98F8-4D3E6E0BE3EE}" srcOrd="8" destOrd="0" presId="urn:microsoft.com/office/officeart/2005/8/layout/default"/>
    <dgm:cxn modelId="{F11F6C76-93D4-B842-ADE1-40E357FDE065}" type="presParOf" srcId="{54DC9685-9031-384F-A959-D77F9AD43F02}" destId="{E9FBE10D-8BD8-E84A-B2B2-723F6471E5E6}" srcOrd="9" destOrd="0" presId="urn:microsoft.com/office/officeart/2005/8/layout/default"/>
    <dgm:cxn modelId="{FABAB1DA-A646-9348-8809-E43ABD31732C}" type="presParOf" srcId="{54DC9685-9031-384F-A959-D77F9AD43F02}" destId="{90D952EE-3BF9-E64E-9663-2E140C2B5D6E}" srcOrd="10" destOrd="0" presId="urn:microsoft.com/office/officeart/2005/8/layout/default"/>
    <dgm:cxn modelId="{096272F9-5D0B-B143-9D3D-729444EFDF2F}" type="presParOf" srcId="{54DC9685-9031-384F-A959-D77F9AD43F02}" destId="{060B85A4-D64F-D941-883D-4589A875F30D}" srcOrd="11" destOrd="0" presId="urn:microsoft.com/office/officeart/2005/8/layout/default"/>
    <dgm:cxn modelId="{BE1A10B6-6288-2742-9BF1-4D5E94F5B90C}" type="presParOf" srcId="{54DC9685-9031-384F-A959-D77F9AD43F02}" destId="{E5F817A7-C15E-0049-9227-9957C024883D}" srcOrd="12" destOrd="0" presId="urn:microsoft.com/office/officeart/2005/8/layout/default"/>
    <dgm:cxn modelId="{8B83A393-26AF-984D-BB3E-FE004F959C24}" type="presParOf" srcId="{54DC9685-9031-384F-A959-D77F9AD43F02}" destId="{2A9644C6-422E-FB4E-9831-B044D71860F4}" srcOrd="13" destOrd="0" presId="urn:microsoft.com/office/officeart/2005/8/layout/default"/>
    <dgm:cxn modelId="{6C103992-1F18-0540-982D-BC1BB553918D}" type="presParOf" srcId="{54DC9685-9031-384F-A959-D77F9AD43F02}" destId="{B525FC59-5377-7548-9711-6DC13048BD56}" srcOrd="14" destOrd="0" presId="urn:microsoft.com/office/officeart/2005/8/layout/default"/>
    <dgm:cxn modelId="{8761B7F0-E8E1-4544-99CC-29D5DB784939}" type="presParOf" srcId="{54DC9685-9031-384F-A959-D77F9AD43F02}" destId="{DB98BE23-D2C0-B04E-8DC2-2894849963A0}" srcOrd="15" destOrd="0" presId="urn:microsoft.com/office/officeart/2005/8/layout/default"/>
    <dgm:cxn modelId="{31B263FA-3A57-4F42-B437-44682F212FDB}" type="presParOf" srcId="{54DC9685-9031-384F-A959-D77F9AD43F02}" destId="{D9C61D81-9A2C-DE44-861E-463C701ACDE0}" srcOrd="16" destOrd="0" presId="urn:microsoft.com/office/officeart/2005/8/layout/default"/>
    <dgm:cxn modelId="{F37040EF-E817-8E44-A5EE-38572EA020D0}" type="presParOf" srcId="{54DC9685-9031-384F-A959-D77F9AD43F02}" destId="{A96750D7-505C-E343-951D-76037DF74C3D}" srcOrd="17" destOrd="0" presId="urn:microsoft.com/office/officeart/2005/8/layout/default"/>
    <dgm:cxn modelId="{B6FADBE8-67F2-5E46-A241-565DB483F0C0}" type="presParOf" srcId="{54DC9685-9031-384F-A959-D77F9AD43F02}" destId="{30EDBC28-008B-D54B-863E-F97C2D14074D}" srcOrd="18" destOrd="0" presId="urn:microsoft.com/office/officeart/2005/8/layout/default"/>
    <dgm:cxn modelId="{D759EA0C-630D-5847-97D0-BE4EB5FA47B5}" type="presParOf" srcId="{54DC9685-9031-384F-A959-D77F9AD43F02}" destId="{F08261A6-4C35-D548-99C3-24438DC1124B}" srcOrd="19" destOrd="0" presId="urn:microsoft.com/office/officeart/2005/8/layout/default"/>
    <dgm:cxn modelId="{B63D93CC-2916-0346-9706-D9B50BFFE6C0}" type="presParOf" srcId="{54DC9685-9031-384F-A959-D77F9AD43F02}" destId="{3C09F3F6-9BCE-E646-AD90-68D7E8E42F3C}" srcOrd="20" destOrd="0" presId="urn:microsoft.com/office/officeart/2005/8/layout/default"/>
    <dgm:cxn modelId="{4913BED9-36DD-714E-B4CA-8BD438BCCD52}" type="presParOf" srcId="{54DC9685-9031-384F-A959-D77F9AD43F02}" destId="{C03F8FDF-5096-3D49-975E-A6878BC78CE7}" srcOrd="21" destOrd="0" presId="urn:microsoft.com/office/officeart/2005/8/layout/default"/>
    <dgm:cxn modelId="{68A4E3B5-3B8B-FE48-8DF8-FCDEA20A00A6}" type="presParOf" srcId="{54DC9685-9031-384F-A959-D77F9AD43F02}" destId="{5DE32EB4-3FDC-9743-B98E-32C2FEBB4A1E}" srcOrd="22" destOrd="0" presId="urn:microsoft.com/office/officeart/2005/8/layout/default"/>
    <dgm:cxn modelId="{CCB6FDC3-4580-684D-B791-9C54D0E6F2EB}" type="presParOf" srcId="{54DC9685-9031-384F-A959-D77F9AD43F02}" destId="{81C83721-E425-A640-AA8D-CD546EB82946}" srcOrd="23" destOrd="0" presId="urn:microsoft.com/office/officeart/2005/8/layout/default"/>
    <dgm:cxn modelId="{B188EF0D-244E-7F4F-A98D-9341AFF87876}" type="presParOf" srcId="{54DC9685-9031-384F-A959-D77F9AD43F02}" destId="{9E1EDBD1-B94A-A348-9BCE-C34E78350FB0}" srcOrd="24" destOrd="0" presId="urn:microsoft.com/office/officeart/2005/8/layout/default"/>
    <dgm:cxn modelId="{A656EC84-A475-1D47-8C34-597756BE34B4}" type="presParOf" srcId="{54DC9685-9031-384F-A959-D77F9AD43F02}" destId="{9307A223-0BA0-F544-8DAF-2A9716197269}" srcOrd="25" destOrd="0" presId="urn:microsoft.com/office/officeart/2005/8/layout/default"/>
    <dgm:cxn modelId="{C0AA07F4-95ED-D24C-9BD5-B0D453291AA5}" type="presParOf" srcId="{54DC9685-9031-384F-A959-D77F9AD43F02}" destId="{0A2B15D5-5881-2F43-98A0-C8AC89C8255B}" srcOrd="26" destOrd="0" presId="urn:microsoft.com/office/officeart/2005/8/layout/default"/>
    <dgm:cxn modelId="{19B2C1F9-7866-8448-9084-DD4290C0599D}" type="presParOf" srcId="{54DC9685-9031-384F-A959-D77F9AD43F02}" destId="{AF70930C-5F10-D447-B50B-A936D56F16A4}" srcOrd="27" destOrd="0" presId="urn:microsoft.com/office/officeart/2005/8/layout/default"/>
    <dgm:cxn modelId="{22C7FF82-F030-A145-83E7-2119C3287BA6}" type="presParOf" srcId="{54DC9685-9031-384F-A959-D77F9AD43F02}" destId="{EDC92F99-07D7-F646-A815-3393E7E97089}" srcOrd="28" destOrd="0" presId="urn:microsoft.com/office/officeart/2005/8/layout/default"/>
    <dgm:cxn modelId="{9290F853-553B-CE47-8E54-391E161CD236}" type="presParOf" srcId="{54DC9685-9031-384F-A959-D77F9AD43F02}" destId="{B5CD985E-385A-9A4B-9FCC-194EC6DAF634}" srcOrd="29" destOrd="0" presId="urn:microsoft.com/office/officeart/2005/8/layout/default"/>
    <dgm:cxn modelId="{7EA4480B-50D9-684B-AABC-EB056128C552}" type="presParOf" srcId="{54DC9685-9031-384F-A959-D77F9AD43F02}" destId="{D41F6DD9-578D-6044-B6A1-380F352861EA}" srcOrd="30" destOrd="0" presId="urn:microsoft.com/office/officeart/2005/8/layout/default"/>
    <dgm:cxn modelId="{F25A3138-31A8-6448-B90B-F3FF954DBB5E}" type="presParOf" srcId="{54DC9685-9031-384F-A959-D77F9AD43F02}" destId="{5FFA9A59-7BCB-384F-970B-140D4E5C0D9C}" srcOrd="31" destOrd="0" presId="urn:microsoft.com/office/officeart/2005/8/layout/default"/>
    <dgm:cxn modelId="{0935688A-A05F-9A4F-8C71-9495663740FA}" type="presParOf" srcId="{54DC9685-9031-384F-A959-D77F9AD43F02}" destId="{40425E8B-833D-BB4A-B2B2-AF8FBB9F9A88}" srcOrd="32" destOrd="0" presId="urn:microsoft.com/office/officeart/2005/8/layout/default"/>
    <dgm:cxn modelId="{FCC32FDF-5512-9540-B8DA-EB9FE40AFBF3}" type="presParOf" srcId="{54DC9685-9031-384F-A959-D77F9AD43F02}" destId="{53D9BB56-AD20-604A-AF0A-8DB51EC7E440}" srcOrd="33" destOrd="0" presId="urn:microsoft.com/office/officeart/2005/8/layout/default"/>
    <dgm:cxn modelId="{01A5B689-FAB9-8045-8FD0-FBBD873902F2}" type="presParOf" srcId="{54DC9685-9031-384F-A959-D77F9AD43F02}" destId="{307CE53A-0C72-AC4C-859D-46570A770130}" srcOrd="3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740CBC-8F7C-3643-AB8D-0BE863D679BF}">
      <dsp:nvSpPr>
        <dsp:cNvPr id="0" name=""/>
        <dsp:cNvSpPr/>
      </dsp:nvSpPr>
      <dsp:spPr>
        <a:xfrm>
          <a:off x="0" y="980149"/>
          <a:ext cx="6666833" cy="638820"/>
        </a:xfrm>
        <a:prstGeom prst="round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Agriculture &amp; the Environment</a:t>
          </a:r>
        </a:p>
      </dsp:txBody>
      <dsp:txXfrm>
        <a:off x="31185" y="1011334"/>
        <a:ext cx="6604463" cy="576450"/>
      </dsp:txXfrm>
    </dsp:sp>
    <dsp:sp modelId="{2BD6412D-07ED-B04D-8D74-C95718E2CD1A}">
      <dsp:nvSpPr>
        <dsp:cNvPr id="0" name=""/>
        <dsp:cNvSpPr/>
      </dsp:nvSpPr>
      <dsp:spPr>
        <a:xfrm>
          <a:off x="0" y="1693849"/>
          <a:ext cx="6666833" cy="638820"/>
        </a:xfrm>
        <a:prstGeom prst="round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Food Law &amp; Policy</a:t>
          </a:r>
        </a:p>
      </dsp:txBody>
      <dsp:txXfrm>
        <a:off x="31185" y="1725034"/>
        <a:ext cx="6604463" cy="576450"/>
      </dsp:txXfrm>
    </dsp:sp>
    <dsp:sp modelId="{8A1D7594-8C78-E543-9690-09CDA3DABBA9}">
      <dsp:nvSpPr>
        <dsp:cNvPr id="0" name=""/>
        <dsp:cNvSpPr/>
      </dsp:nvSpPr>
      <dsp:spPr>
        <a:xfrm>
          <a:off x="0" y="2407549"/>
          <a:ext cx="6666833" cy="638820"/>
        </a:xfrm>
        <a:prstGeom prst="round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Food, Farming &amp; Sustainability</a:t>
          </a:r>
        </a:p>
      </dsp:txBody>
      <dsp:txXfrm>
        <a:off x="31185" y="2438734"/>
        <a:ext cx="6604463" cy="576450"/>
      </dsp:txXfrm>
    </dsp:sp>
    <dsp:sp modelId="{85B83ABA-0B58-494A-B9BA-661ADEFC47E2}">
      <dsp:nvSpPr>
        <dsp:cNvPr id="0" name=""/>
        <dsp:cNvSpPr/>
      </dsp:nvSpPr>
      <dsp:spPr>
        <a:xfrm>
          <a:off x="0" y="3121250"/>
          <a:ext cx="6666833" cy="638820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Agricultural Perspectives</a:t>
          </a:r>
        </a:p>
      </dsp:txBody>
      <dsp:txXfrm>
        <a:off x="31185" y="3152435"/>
        <a:ext cx="6604463" cy="576450"/>
      </dsp:txXfrm>
    </dsp:sp>
    <dsp:sp modelId="{C14FB0D0-6D1F-4A4F-AE00-E9E18E92242A}">
      <dsp:nvSpPr>
        <dsp:cNvPr id="0" name=""/>
        <dsp:cNvSpPr/>
      </dsp:nvSpPr>
      <dsp:spPr>
        <a:xfrm>
          <a:off x="0" y="3834950"/>
          <a:ext cx="6666833" cy="638820"/>
        </a:xfrm>
        <a:prstGeom prst="roundRect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Advanced Writing in Agricultural &amp; Food Law</a:t>
          </a:r>
        </a:p>
      </dsp:txBody>
      <dsp:txXfrm>
        <a:off x="31185" y="3866135"/>
        <a:ext cx="6604463" cy="5764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B48F2-F1EB-6046-BDF3-CAA5227782FD}">
      <dsp:nvSpPr>
        <dsp:cNvPr id="0" name=""/>
        <dsp:cNvSpPr/>
      </dsp:nvSpPr>
      <dsp:spPr>
        <a:xfrm>
          <a:off x="1283" y="558279"/>
          <a:ext cx="1617389" cy="970433"/>
        </a:xfrm>
        <a:prstGeom prst="rect">
          <a:avLst/>
        </a:prstGeom>
        <a:solidFill>
          <a:srgbClr val="C00000"/>
        </a:solidFill>
        <a:ln>
          <a:solidFill>
            <a:srgbClr val="C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Federal Regulation of Food</a:t>
          </a:r>
        </a:p>
      </dsp:txBody>
      <dsp:txXfrm>
        <a:off x="1283" y="558279"/>
        <a:ext cx="1617389" cy="970433"/>
      </dsp:txXfrm>
    </dsp:sp>
    <dsp:sp modelId="{D3416D40-1CC9-1D4A-A02D-C2E3BD6D016D}">
      <dsp:nvSpPr>
        <dsp:cNvPr id="0" name=""/>
        <dsp:cNvSpPr/>
      </dsp:nvSpPr>
      <dsp:spPr>
        <a:xfrm>
          <a:off x="1780412" y="558279"/>
          <a:ext cx="1617389" cy="9704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Agricultural Administrative Law</a:t>
          </a:r>
        </a:p>
      </dsp:txBody>
      <dsp:txXfrm>
        <a:off x="1780412" y="558279"/>
        <a:ext cx="1617389" cy="970433"/>
      </dsp:txXfrm>
    </dsp:sp>
    <dsp:sp modelId="{B6B51E70-4AE2-CB48-82AD-807F5FF5CED3}">
      <dsp:nvSpPr>
        <dsp:cNvPr id="0" name=""/>
        <dsp:cNvSpPr/>
      </dsp:nvSpPr>
      <dsp:spPr>
        <a:xfrm>
          <a:off x="3559540" y="558279"/>
          <a:ext cx="1617389" cy="970433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Legal Issues in Indigenous Food &amp; Agriculture</a:t>
          </a:r>
        </a:p>
      </dsp:txBody>
      <dsp:txXfrm>
        <a:off x="3559540" y="558279"/>
        <a:ext cx="1617389" cy="970433"/>
      </dsp:txXfrm>
    </dsp:sp>
    <dsp:sp modelId="{368C7ABE-AA8F-DF4E-B778-F4ABBB2AD95F}">
      <dsp:nvSpPr>
        <dsp:cNvPr id="0" name=""/>
        <dsp:cNvSpPr/>
      </dsp:nvSpPr>
      <dsp:spPr>
        <a:xfrm>
          <a:off x="5338669" y="558279"/>
          <a:ext cx="1617389" cy="97043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Competition and Antitrust in Ag &amp; Food</a:t>
          </a:r>
        </a:p>
      </dsp:txBody>
      <dsp:txXfrm>
        <a:off x="5338669" y="558279"/>
        <a:ext cx="1617389" cy="970433"/>
      </dsp:txXfrm>
    </dsp:sp>
    <dsp:sp modelId="{6147AF8F-32F2-FB4C-98F8-4D3E6E0BE3EE}">
      <dsp:nvSpPr>
        <dsp:cNvPr id="0" name=""/>
        <dsp:cNvSpPr/>
      </dsp:nvSpPr>
      <dsp:spPr>
        <a:xfrm>
          <a:off x="7117798" y="558279"/>
          <a:ext cx="1617389" cy="970433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Nutrition Law &amp; Policy</a:t>
          </a:r>
        </a:p>
      </dsp:txBody>
      <dsp:txXfrm>
        <a:off x="7117798" y="558279"/>
        <a:ext cx="1617389" cy="970433"/>
      </dsp:txXfrm>
    </dsp:sp>
    <dsp:sp modelId="{90D952EE-3BF9-E64E-9663-2E140C2B5D6E}">
      <dsp:nvSpPr>
        <dsp:cNvPr id="0" name=""/>
        <dsp:cNvSpPr/>
      </dsp:nvSpPr>
      <dsp:spPr>
        <a:xfrm>
          <a:off x="8896926" y="558279"/>
          <a:ext cx="1617389" cy="9704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Intellectual Property in Food &amp; Agriculture</a:t>
          </a:r>
        </a:p>
      </dsp:txBody>
      <dsp:txXfrm>
        <a:off x="8896926" y="558279"/>
        <a:ext cx="1617389" cy="970433"/>
      </dsp:txXfrm>
    </dsp:sp>
    <dsp:sp modelId="{E5F817A7-C15E-0049-9227-9957C024883D}">
      <dsp:nvSpPr>
        <dsp:cNvPr id="0" name=""/>
        <dsp:cNvSpPr/>
      </dsp:nvSpPr>
      <dsp:spPr>
        <a:xfrm>
          <a:off x="1283" y="1690452"/>
          <a:ext cx="1617389" cy="970433"/>
        </a:xfrm>
        <a:prstGeom prst="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Food Safety Litigation</a:t>
          </a:r>
        </a:p>
      </dsp:txBody>
      <dsp:txXfrm>
        <a:off x="1283" y="1690452"/>
        <a:ext cx="1617389" cy="970433"/>
      </dsp:txXfrm>
    </dsp:sp>
    <dsp:sp modelId="{B525FC59-5377-7548-9711-6DC13048BD56}">
      <dsp:nvSpPr>
        <dsp:cNvPr id="0" name=""/>
        <dsp:cNvSpPr/>
      </dsp:nvSpPr>
      <dsp:spPr>
        <a:xfrm>
          <a:off x="1780412" y="1690452"/>
          <a:ext cx="1617389" cy="970433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Legal Issues in Land Tenure</a:t>
          </a:r>
        </a:p>
      </dsp:txBody>
      <dsp:txXfrm>
        <a:off x="1780412" y="1690452"/>
        <a:ext cx="1617389" cy="970433"/>
      </dsp:txXfrm>
    </dsp:sp>
    <dsp:sp modelId="{D9C61D81-9A2C-DE44-861E-463C701ACDE0}">
      <dsp:nvSpPr>
        <dsp:cNvPr id="0" name=""/>
        <dsp:cNvSpPr/>
      </dsp:nvSpPr>
      <dsp:spPr>
        <a:xfrm>
          <a:off x="3559540" y="1690452"/>
          <a:ext cx="1617389" cy="970433"/>
        </a:xfrm>
        <a:prstGeom prst="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Agricultural Cooperatives</a:t>
          </a:r>
        </a:p>
      </dsp:txBody>
      <dsp:txXfrm>
        <a:off x="3559540" y="1690452"/>
        <a:ext cx="1617389" cy="970433"/>
      </dsp:txXfrm>
    </dsp:sp>
    <dsp:sp modelId="{30EDBC28-008B-D54B-863E-F97C2D14074D}">
      <dsp:nvSpPr>
        <dsp:cNvPr id="0" name=""/>
        <dsp:cNvSpPr/>
      </dsp:nvSpPr>
      <dsp:spPr>
        <a:xfrm>
          <a:off x="5338669" y="1690452"/>
          <a:ext cx="1617389" cy="970433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Agricultural Water Law</a:t>
          </a:r>
        </a:p>
      </dsp:txBody>
      <dsp:txXfrm>
        <a:off x="5338669" y="1690452"/>
        <a:ext cx="1617389" cy="970433"/>
      </dsp:txXfrm>
    </dsp:sp>
    <dsp:sp modelId="{3C09F3F6-9BCE-E646-AD90-68D7E8E42F3C}">
      <dsp:nvSpPr>
        <dsp:cNvPr id="0" name=""/>
        <dsp:cNvSpPr/>
      </dsp:nvSpPr>
      <dsp:spPr>
        <a:xfrm>
          <a:off x="7117798" y="1690452"/>
          <a:ext cx="1617389" cy="970433"/>
        </a:xfrm>
        <a:prstGeom prst="rect">
          <a:avLst/>
        </a:prstGeom>
        <a:solidFill>
          <a:srgbClr val="C00000"/>
        </a:solidFill>
        <a:ln>
          <a:solidFill>
            <a:schemeClr val="accent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Intro to Ag Taxation</a:t>
          </a:r>
        </a:p>
      </dsp:txBody>
      <dsp:txXfrm>
        <a:off x="7117798" y="1690452"/>
        <a:ext cx="1617389" cy="970433"/>
      </dsp:txXfrm>
    </dsp:sp>
    <dsp:sp modelId="{5DE32EB4-3FDC-9743-B98E-32C2FEBB4A1E}">
      <dsp:nvSpPr>
        <dsp:cNvPr id="0" name=""/>
        <dsp:cNvSpPr/>
      </dsp:nvSpPr>
      <dsp:spPr>
        <a:xfrm>
          <a:off x="8896926" y="1690452"/>
          <a:ext cx="1617389" cy="9704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Farm Succession Planning</a:t>
          </a:r>
        </a:p>
      </dsp:txBody>
      <dsp:txXfrm>
        <a:off x="8896926" y="1690452"/>
        <a:ext cx="1617389" cy="970433"/>
      </dsp:txXfrm>
    </dsp:sp>
    <dsp:sp modelId="{9E1EDBD1-B94A-A348-9BCE-C34E78350FB0}">
      <dsp:nvSpPr>
        <dsp:cNvPr id="0" name=""/>
        <dsp:cNvSpPr/>
      </dsp:nvSpPr>
      <dsp:spPr>
        <a:xfrm>
          <a:off x="1283" y="2822624"/>
          <a:ext cx="1617389" cy="970433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Effective Legal Writing </a:t>
          </a:r>
        </a:p>
      </dsp:txBody>
      <dsp:txXfrm>
        <a:off x="1283" y="2822624"/>
        <a:ext cx="1617389" cy="970433"/>
      </dsp:txXfrm>
    </dsp:sp>
    <dsp:sp modelId="{0A2B15D5-5881-2F43-98A0-C8AC89C8255B}">
      <dsp:nvSpPr>
        <dsp:cNvPr id="0" name=""/>
        <dsp:cNvSpPr/>
      </dsp:nvSpPr>
      <dsp:spPr>
        <a:xfrm>
          <a:off x="1780412" y="2822624"/>
          <a:ext cx="1617389" cy="970433"/>
        </a:xfrm>
        <a:prstGeom prst="rect">
          <a:avLst/>
        </a:prstGeom>
        <a:solidFill>
          <a:schemeClr val="accent5">
            <a:lumMod val="50000"/>
          </a:schemeClr>
        </a:solidFill>
        <a:ln>
          <a:solidFill>
            <a:schemeClr val="accent2">
              <a:lumMod val="75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Right to Food</a:t>
          </a:r>
        </a:p>
      </dsp:txBody>
      <dsp:txXfrm>
        <a:off x="1780412" y="2822624"/>
        <a:ext cx="1617389" cy="970433"/>
      </dsp:txXfrm>
    </dsp:sp>
    <dsp:sp modelId="{EDC92F99-07D7-F646-A815-3393E7E97089}">
      <dsp:nvSpPr>
        <dsp:cNvPr id="0" name=""/>
        <dsp:cNvSpPr/>
      </dsp:nvSpPr>
      <dsp:spPr>
        <a:xfrm>
          <a:off x="3559540" y="2822624"/>
          <a:ext cx="1617389" cy="970433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Business Human Rights and Corporate Social Responsibility in the Food and Ag Sector</a:t>
          </a:r>
        </a:p>
      </dsp:txBody>
      <dsp:txXfrm>
        <a:off x="3559540" y="2822624"/>
        <a:ext cx="1617389" cy="970433"/>
      </dsp:txXfrm>
    </dsp:sp>
    <dsp:sp modelId="{D41F6DD9-578D-6044-B6A1-380F352861EA}">
      <dsp:nvSpPr>
        <dsp:cNvPr id="0" name=""/>
        <dsp:cNvSpPr/>
      </dsp:nvSpPr>
      <dsp:spPr>
        <a:xfrm>
          <a:off x="5338669" y="2822624"/>
          <a:ext cx="1617389" cy="970433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Practicum in Agricultural &amp; Food Law</a:t>
          </a:r>
        </a:p>
      </dsp:txBody>
      <dsp:txXfrm>
        <a:off x="5338669" y="2822624"/>
        <a:ext cx="1617389" cy="970433"/>
      </dsp:txXfrm>
    </dsp:sp>
    <dsp:sp modelId="{40425E8B-833D-BB4A-B2B2-AF8FBB9F9A88}">
      <dsp:nvSpPr>
        <dsp:cNvPr id="0" name=""/>
        <dsp:cNvSpPr/>
      </dsp:nvSpPr>
      <dsp:spPr>
        <a:xfrm>
          <a:off x="7117798" y="2822624"/>
          <a:ext cx="1617389" cy="9704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Selected Issues in Food &amp; Agricultural Law</a:t>
          </a:r>
        </a:p>
      </dsp:txBody>
      <dsp:txXfrm>
        <a:off x="7117798" y="2822624"/>
        <a:ext cx="1617389" cy="970433"/>
      </dsp:txXfrm>
    </dsp:sp>
    <dsp:sp modelId="{307CE53A-0C72-AC4C-859D-46570A770130}">
      <dsp:nvSpPr>
        <dsp:cNvPr id="0" name=""/>
        <dsp:cNvSpPr/>
      </dsp:nvSpPr>
      <dsp:spPr>
        <a:xfrm>
          <a:off x="8896926" y="2822624"/>
          <a:ext cx="1617389" cy="970433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Guided Independent Study Opportunities</a:t>
          </a:r>
        </a:p>
      </dsp:txBody>
      <dsp:txXfrm>
        <a:off x="8896926" y="2822624"/>
        <a:ext cx="1617389" cy="970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0A1BB-B4EE-5341-9E79-CD4684CA1AA8}" type="datetimeFigureOut">
              <a:rPr lang="en-US" smtClean="0"/>
              <a:t>3/17/26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C7294-104D-F749-ADE7-858B9C9B2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80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C7294-104D-F749-ADE7-858B9C9B21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64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C7294-104D-F749-ADE7-858B9C9B21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73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30CDD-01B9-0F40-2225-973C520F0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1B5CAE-BE35-051B-5C41-5267C38C3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697BC-A5BD-6D9C-4F2D-5F3638FF6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7547-6F98-0F4D-A8DF-B692F917E8BD}" type="datetimeFigureOut">
              <a:rPr lang="en-US" smtClean="0"/>
              <a:t>3/17/26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EEB33-49E2-0422-8FD4-4F450F2A2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743EA-CE18-644C-B62A-A3CF4D9F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571F-30E5-7343-849E-C7891D51E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06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57FF0-71D8-E026-901D-A2AA85B9D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4558A2-DA21-6FC5-0736-F1B9B3E68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CEA80-04DB-D308-D4BD-2759C0530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7547-6F98-0F4D-A8DF-B692F917E8BD}" type="datetimeFigureOut">
              <a:rPr lang="en-US" smtClean="0"/>
              <a:t>3/17/26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DC423-16D4-B7A6-5754-10B378AD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69D21-473D-F686-ED6D-8E6782F0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571F-30E5-7343-849E-C7891D51E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5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B42990-2EBA-B68F-9D2A-B95C743F9F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8FDD-2510-823B-360F-B4F802DD4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D01D0-39EA-B726-EB55-B687DD593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7547-6F98-0F4D-A8DF-B692F917E8BD}" type="datetimeFigureOut">
              <a:rPr lang="en-US" smtClean="0"/>
              <a:t>3/17/26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3CAAB-CD5E-8D6F-2F35-4B95A006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59284-701A-6D0E-3B07-E569160E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571F-30E5-7343-849E-C7891D51E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6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D4663-C59E-B0AA-9B9E-03AB2C084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1B5B-25A4-3E1F-A9AB-AA8014B5F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3CAC2-78D3-C5A0-CFFD-E7AAF8FFE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7547-6F98-0F4D-A8DF-B692F917E8BD}" type="datetimeFigureOut">
              <a:rPr lang="en-US" smtClean="0"/>
              <a:t>3/17/26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AA571-E227-0CB6-1BA8-FD5B9BE8C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F11B-7F92-7EF4-0B1E-CD6F24B4D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571F-30E5-7343-849E-C7891D51E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72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54F8A-D339-14E2-B389-41C487832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27F29-AD5E-DBBA-5B9D-F5051E980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D6F43-0716-A1CC-B675-3D6D184A4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7547-6F98-0F4D-A8DF-B692F917E8BD}" type="datetimeFigureOut">
              <a:rPr lang="en-US" smtClean="0"/>
              <a:t>3/17/26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28D82-CE77-6A51-A490-AA54D9E8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AE51F-FB85-F88C-A3C9-615A42AB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571F-30E5-7343-849E-C7891D51E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3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85B6F-5E8F-6A6F-6EFB-2DA431E39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16F3F-4F34-2A2B-2C05-3046F4FE1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A44EE-7F12-4619-3437-F1527D8087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CE0080-281D-3AE2-CFE0-C4CE8852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7547-6F98-0F4D-A8DF-B692F917E8BD}" type="datetimeFigureOut">
              <a:rPr lang="en-US" smtClean="0"/>
              <a:t>3/17/26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F91FD-2B16-A9C2-F40D-2E29E97E6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8A8C6-4300-5167-4A71-EDC692A2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571F-30E5-7343-849E-C7891D51E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51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B4849-2E5A-C69C-5769-F1E91B8DE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EAACB-BDA5-B028-15F7-09C8A9603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792BB-0F04-0A3B-F974-50BC2E832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6A6F2-4B20-6951-6DCD-9FA0B6D4E1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B05F60-F4E0-0C05-480D-CC0BF56B81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B6AD4E-0016-3A29-A895-956F93D62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7547-6F98-0F4D-A8DF-B692F917E8BD}" type="datetimeFigureOut">
              <a:rPr lang="en-US" smtClean="0"/>
              <a:t>3/17/26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0E7E1D-6F11-7EC8-EB61-2C488DD30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5260E3-8B61-B38D-342B-EAE45A21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571F-30E5-7343-849E-C7891D51E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76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B5051-283F-1298-372F-E7C6A2387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43E158-0D55-A7B8-13AE-0E4E54A69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7547-6F98-0F4D-A8DF-B692F917E8BD}" type="datetimeFigureOut">
              <a:rPr lang="en-US" smtClean="0"/>
              <a:t>3/17/26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D959E7-C0FD-022D-2FCF-A04A0D77F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FC593-F953-82E4-34EB-947596882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571F-30E5-7343-849E-C7891D51E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00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AB941A-2C27-5812-D3C9-D90FC3D2E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7547-6F98-0F4D-A8DF-B692F917E8BD}" type="datetimeFigureOut">
              <a:rPr lang="en-US" smtClean="0"/>
              <a:t>3/17/26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2A991-47CB-5937-1BF0-05E022EC5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D2EC4-10DD-E1C9-305D-447742F1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571F-30E5-7343-849E-C7891D51E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DBA2D-4A70-A625-3F05-1F4F8C6FB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77579-169C-4D6D-6E98-FA0BAA0C8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3755A9-32AF-FA3D-0E42-3E747F8FE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FC88B-D5ED-2F21-9649-30C7732F3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7547-6F98-0F4D-A8DF-B692F917E8BD}" type="datetimeFigureOut">
              <a:rPr lang="en-US" smtClean="0"/>
              <a:t>3/17/26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83A5D-EC8A-76DA-5534-8EED95BC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3CC58-3B7A-A6B3-9F4A-77A84D559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571F-30E5-7343-849E-C7891D51E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32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60CF-0918-3FFA-FD97-1EB947BD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1DD98E-B130-1D12-F813-CA4DE6B3F4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A162A-A267-3097-2588-EC64EA528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C8888-E9C3-42ED-9D16-64F5020A7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7547-6F98-0F4D-A8DF-B692F917E8BD}" type="datetimeFigureOut">
              <a:rPr lang="en-US" smtClean="0"/>
              <a:t>3/17/26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139E6-9F99-2A2C-E14D-39EA72CD2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04D74-C29F-F32E-95A6-983C1F04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571F-30E5-7343-849E-C7891D51E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7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79A580-FCAC-E3ED-18FF-A3251D13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300BE-3B02-94A6-4FAF-419CEB7E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93821-308E-83E5-3034-3081D2422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A57547-6F98-0F4D-A8DF-B692F917E8BD}" type="datetimeFigureOut">
              <a:rPr lang="en-US" smtClean="0"/>
              <a:t>3/17/26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C0D5A-5B42-687A-7EFC-B0BA92E0F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7D8D7-45BF-043A-C7AD-7532F6D34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6571F-30E5-7343-849E-C7891D51E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4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gfoodllm.com/" TargetMode="External"/><Relationship Id="rId2" Type="http://schemas.openxmlformats.org/officeDocument/2006/relationships/hyperlink" Target="mailto:LLM@uark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hyperlink" Target="http://law.uark.edu/ll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arge building with a large staircase&#10;&#10;AI-generated content may be incorrect.">
            <a:extLst>
              <a:ext uri="{FF2B5EF4-FFF2-40B4-BE49-F238E27FC236}">
                <a16:creationId xmlns:a16="http://schemas.microsoft.com/office/drawing/2014/main" id="{23EDD328-08F8-6240-9C2B-75BD7ABCD4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73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8AAA9-DECA-3D82-68FE-C8A4AA2DA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9102" y="743447"/>
            <a:ext cx="450206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 dirty="0"/>
              <a:t>LL.M. Program in Agricultural and Food Law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83FB3-2AC6-5617-07A0-E943F6144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6394" y="5178912"/>
            <a:ext cx="5064775" cy="935641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/>
              <a:t>University of Arkansas School of Law</a:t>
            </a:r>
          </a:p>
          <a:p>
            <a:pPr algn="l"/>
            <a:r>
              <a:rPr lang="en-US" dirty="0"/>
              <a:t>Fayetteville, Arkansas</a:t>
            </a:r>
          </a:p>
        </p:txBody>
      </p:sp>
    </p:spTree>
    <p:extLst>
      <p:ext uri="{BB962C8B-B14F-4D97-AF65-F5344CB8AC3E}">
        <p14:creationId xmlns:p14="http://schemas.microsoft.com/office/powerpoint/2010/main" val="3819444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9193-3996-3B9B-CD95-9144F2D08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Who are our students? </a:t>
            </a:r>
          </a:p>
        </p:txBody>
      </p:sp>
      <p:pic>
        <p:nvPicPr>
          <p:cNvPr id="5" name="Picture 4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0DB5BA65-1F8D-F1BB-26FF-8D3C53E08F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190" b="17449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23DA4-9465-4C63-B729-28D008332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4093698"/>
            <a:ext cx="7485413" cy="2602524"/>
          </a:xfrm>
        </p:spPr>
        <p:txBody>
          <a:bodyPr anchor="ctr">
            <a:normAutofit/>
          </a:bodyPr>
          <a:lstStyle/>
          <a:p>
            <a:r>
              <a:rPr lang="en-US" sz="2400" dirty="0"/>
              <a:t>Many are experienced professionals</a:t>
            </a:r>
          </a:p>
          <a:p>
            <a:r>
              <a:rPr lang="en-US" sz="2400" dirty="0"/>
              <a:t>Some are recent law graduates</a:t>
            </a:r>
          </a:p>
          <a:p>
            <a:r>
              <a:rPr lang="en-US" sz="2400" dirty="0"/>
              <a:t>A wide variety of backgrounds and locations</a:t>
            </a:r>
          </a:p>
          <a:p>
            <a:r>
              <a:rPr lang="en-US" sz="2400" dirty="0"/>
              <a:t>All are enthusiastic to learn about agricultural and food law issues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08829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in graduation gowns&#10;&#10;AI-generated content may be incorrect.">
            <a:extLst>
              <a:ext uri="{FF2B5EF4-FFF2-40B4-BE49-F238E27FC236}">
                <a16:creationId xmlns:a16="http://schemas.microsoft.com/office/drawing/2014/main" id="{4F376B02-885E-706C-4438-0173B5CAC4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6460" b="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95D7B-8F13-D6A0-2CBA-42FE57BE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How long does it take to earn the degree?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09E13-8862-4253-CBEB-6F8DFA8AC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9297"/>
            <a:ext cx="3822189" cy="2997665"/>
          </a:xfrm>
        </p:spPr>
        <p:txBody>
          <a:bodyPr>
            <a:normAutofit/>
          </a:bodyPr>
          <a:lstStyle/>
          <a:p>
            <a:r>
              <a:rPr lang="en-US" sz="2400" dirty="0"/>
              <a:t>Full time students can earn their degree in two semesters</a:t>
            </a:r>
          </a:p>
          <a:p>
            <a:r>
              <a:rPr lang="en-US" sz="2400" dirty="0"/>
              <a:t>Part-time students can take up to four years </a:t>
            </a:r>
          </a:p>
        </p:txBody>
      </p:sp>
    </p:spTree>
    <p:extLst>
      <p:ext uri="{BB962C8B-B14F-4D97-AF65-F5344CB8AC3E}">
        <p14:creationId xmlns:p14="http://schemas.microsoft.com/office/powerpoint/2010/main" val="716869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ACFB17-DDD3-3669-CEE6-0DBE2D0CB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800"/>
              <a:t>How does our LL.M. Program Differ from Law School?  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F9EA3-0604-C530-B4FD-B1195FFCE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400" dirty="0"/>
              <a:t>Professional learning environment</a:t>
            </a:r>
          </a:p>
          <a:p>
            <a:r>
              <a:rPr lang="en-US" sz="2400" dirty="0"/>
              <a:t>Collaborative and not competitive</a:t>
            </a:r>
          </a:p>
          <a:p>
            <a:r>
              <a:rPr lang="en-US" sz="2400" dirty="0"/>
              <a:t>Exams designed to further the learning experience</a:t>
            </a:r>
          </a:p>
          <a:p>
            <a:r>
              <a:rPr lang="en-US" sz="2400" dirty="0"/>
              <a:t>Students treated as professionals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9" name="Picture 8" descr="A group of women standing around a table&#10;&#10;AI-generated content may be incorrect.">
            <a:extLst>
              <a:ext uri="{FF2B5EF4-FFF2-40B4-BE49-F238E27FC236}">
                <a16:creationId xmlns:a16="http://schemas.microsoft.com/office/drawing/2014/main" id="{3A232E86-905F-839E-1A02-872AAA7E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11" r="606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2362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34765-C960-B4FA-5F6C-F7CC5A666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4000" dirty="0"/>
              <a:t>How much does it cost? </a:t>
            </a:r>
          </a:p>
        </p:txBody>
      </p:sp>
      <p:pic>
        <p:nvPicPr>
          <p:cNvPr id="5" name="Content Placeholder 4" descr="A brick path with flowers and umbrellas&#10;&#10;AI-generated content may be incorrect.">
            <a:extLst>
              <a:ext uri="{FF2B5EF4-FFF2-40B4-BE49-F238E27FC236}">
                <a16:creationId xmlns:a16="http://schemas.microsoft.com/office/drawing/2014/main" id="{FDE7898E-5F3E-4C9B-5A7C-5D60173CEC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20" r="2259" b="-1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878C86-A93E-63A7-4095-CB412A223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4067542"/>
          </a:xfrm>
        </p:spPr>
        <p:txBody>
          <a:bodyPr>
            <a:noAutofit/>
          </a:bodyPr>
          <a:lstStyle/>
          <a:p>
            <a:r>
              <a:rPr lang="en-US" sz="2400" dirty="0"/>
              <a:t>Our LL.M. tuition is lower than any of our competitors</a:t>
            </a:r>
          </a:p>
          <a:p>
            <a:r>
              <a:rPr lang="en-US" sz="2400" dirty="0"/>
              <a:t>Pay only for the courses you take, when you take them</a:t>
            </a:r>
          </a:p>
          <a:p>
            <a:r>
              <a:rPr lang="en-US" sz="2400" dirty="0"/>
              <a:t>Full-time on campus students may apply for a Graduate Assistantship (tuition waiver plus a stipend) </a:t>
            </a:r>
          </a:p>
          <a:p>
            <a:r>
              <a:rPr lang="en-US" sz="2400" dirty="0"/>
              <a:t>Distance students pay in-state tuition of only about $600 per credit</a:t>
            </a:r>
          </a:p>
          <a:p>
            <a:r>
              <a:rPr lang="en-US" sz="2400" dirty="0"/>
              <a:t>Scholarships may be available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7562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4A9DA2-0253-DDDE-AF15-A24200946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How do I apply?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A7924-CDE8-BFA5-2793-6494106B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4875862" cy="3410712"/>
          </a:xfrm>
        </p:spPr>
        <p:txBody>
          <a:bodyPr anchor="t">
            <a:noAutofit/>
          </a:bodyPr>
          <a:lstStyle/>
          <a:p>
            <a:r>
              <a:rPr lang="en-US" sz="2400" dirty="0"/>
              <a:t>Go to our website at </a:t>
            </a:r>
            <a:r>
              <a:rPr lang="en-US" sz="2400" dirty="0" err="1"/>
              <a:t>law.uark.edu</a:t>
            </a:r>
            <a:r>
              <a:rPr lang="en-US" sz="2400" dirty="0"/>
              <a:t>/</a:t>
            </a:r>
            <a:r>
              <a:rPr lang="en-US" sz="2400" dirty="0" err="1"/>
              <a:t>llm</a:t>
            </a:r>
            <a:endParaRPr lang="en-US" sz="2400" dirty="0"/>
          </a:p>
          <a:p>
            <a:r>
              <a:rPr lang="en-US" sz="2400" dirty="0"/>
              <a:t>Go to “How to Apply” </a:t>
            </a:r>
          </a:p>
          <a:p>
            <a:r>
              <a:rPr lang="en-US" sz="2400" dirty="0"/>
              <a:t>Application</a:t>
            </a:r>
          </a:p>
          <a:p>
            <a:r>
              <a:rPr lang="en-US" sz="2400" dirty="0"/>
              <a:t>Resume</a:t>
            </a:r>
          </a:p>
          <a:p>
            <a:r>
              <a:rPr lang="en-US" sz="2400" dirty="0"/>
              <a:t>Letter of recommendation</a:t>
            </a:r>
          </a:p>
          <a:p>
            <a:r>
              <a:rPr lang="en-US" sz="2400" dirty="0"/>
              <a:t>Transcripts</a:t>
            </a:r>
          </a:p>
          <a:p>
            <a:r>
              <a:rPr lang="en-US" sz="2400" dirty="0"/>
              <a:t>No fee</a:t>
            </a:r>
          </a:p>
        </p:txBody>
      </p:sp>
      <p:pic>
        <p:nvPicPr>
          <p:cNvPr id="5" name="Picture 4" descr="A application form with text and numbers&#10;&#10;AI-generated content may be incorrect.">
            <a:extLst>
              <a:ext uri="{FF2B5EF4-FFF2-40B4-BE49-F238E27FC236}">
                <a16:creationId xmlns:a16="http://schemas.microsoft.com/office/drawing/2014/main" id="{79101167-290A-8AA7-C47B-0170C13F5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808" y="1168032"/>
            <a:ext cx="5899208" cy="38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44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4DA366-088C-CE70-488A-3E9A1853B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/>
              <a:t>Join our Network of Ag &amp; Food Law Professionals</a:t>
            </a:r>
          </a:p>
        </p:txBody>
      </p:sp>
      <p:pic>
        <p:nvPicPr>
          <p:cNvPr id="5" name="Content Placeholder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D5060501-7F7D-54E8-7BE6-23566A526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477" b="9477"/>
          <a:stretch>
            <a:fillRect/>
          </a:stretch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49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3F8E02-8E30-871C-51F1-4373C12BA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Contact us for more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9F67F-0339-B9F9-2A02-7D2691888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sz="2000">
                <a:hlinkClick r:id="rId2"/>
              </a:rPr>
              <a:t>LLM@uark.edu</a:t>
            </a:r>
            <a:endParaRPr lang="en-US" sz="2000"/>
          </a:p>
          <a:p>
            <a:r>
              <a:rPr lang="en-US" sz="2000"/>
              <a:t>(479) 575-3706</a:t>
            </a:r>
          </a:p>
          <a:p>
            <a:r>
              <a:rPr lang="en-US" sz="2000"/>
              <a:t>Visit our blog – </a:t>
            </a:r>
            <a:r>
              <a:rPr lang="en-US" sz="2000">
                <a:hlinkClick r:id="rId3"/>
              </a:rPr>
              <a:t>agfoodllm.com</a:t>
            </a:r>
            <a:endParaRPr lang="en-US" sz="2000"/>
          </a:p>
          <a:p>
            <a:r>
              <a:rPr lang="en-US" sz="2000"/>
              <a:t>Visit our website to learn more or to apply: </a:t>
            </a:r>
            <a:r>
              <a:rPr lang="en-US" sz="2000">
                <a:hlinkClick r:id="rId4"/>
              </a:rPr>
              <a:t>law.uark.edu/llm</a:t>
            </a: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4883A-F36A-254A-A18C-644D0915F4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" b="8311"/>
          <a:stretch>
            <a:fillRect/>
          </a:stretch>
        </p:blipFill>
        <p:spPr>
          <a:xfrm>
            <a:off x="7375191" y="0"/>
            <a:ext cx="4992560" cy="6857990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F90202-B010-A85F-C3EF-D737C7CD4CB9}"/>
              </a:ext>
            </a:extLst>
          </p:cNvPr>
          <p:cNvSpPr txBox="1"/>
          <p:nvPr/>
        </p:nvSpPr>
        <p:spPr>
          <a:xfrm>
            <a:off x="527538" y="4885537"/>
            <a:ext cx="6668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Pictured here is our Program Manager, Emily Bridges who handles all our admissions questions and can connect you to Program Director Susan  Schneider, Assistant Director Kelly Nuckolls, or any of </a:t>
            </a:r>
            <a:r>
              <a:rPr lang="en-US"/>
              <a:t>our professors.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680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group of people sitting at long tables&#10;&#10;AI-generated content may be incorrect.">
            <a:extLst>
              <a:ext uri="{FF2B5EF4-FFF2-40B4-BE49-F238E27FC236}">
                <a16:creationId xmlns:a16="http://schemas.microsoft.com/office/drawing/2014/main" id="{F9680BBF-A173-9360-8413-A91519F38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636" b="1644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94E3D-D1B4-D5AD-6F62-0774C3C48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178" y="743447"/>
            <a:ext cx="4065564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Fully integrated program combining students on-campus and students learning by distance</a:t>
            </a:r>
          </a:p>
        </p:txBody>
      </p:sp>
    </p:spTree>
    <p:extLst>
      <p:ext uri="{BB962C8B-B14F-4D97-AF65-F5344CB8AC3E}">
        <p14:creationId xmlns:p14="http://schemas.microsoft.com/office/powerpoint/2010/main" val="754901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C7EF7-46C1-6920-F1B7-12E8AE8BF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379828"/>
            <a:ext cx="6002110" cy="1420837"/>
          </a:xfrm>
        </p:spPr>
        <p:txBody>
          <a:bodyPr>
            <a:normAutofit/>
          </a:bodyPr>
          <a:lstStyle/>
          <a:p>
            <a:r>
              <a:rPr lang="en-US" sz="4000" dirty="0"/>
              <a:t>On-campus students enjoy living in Fayetteville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99F94191-FE61-1B14-2483-5C0A581FF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011680"/>
            <a:ext cx="6002110" cy="4346917"/>
          </a:xfrm>
        </p:spPr>
        <p:txBody>
          <a:bodyPr>
            <a:noAutofit/>
          </a:bodyPr>
          <a:lstStyle/>
          <a:p>
            <a:r>
              <a:rPr lang="en-US" sz="2400" dirty="0"/>
              <a:t>Consistently rated as among the best cities to live in America</a:t>
            </a:r>
          </a:p>
          <a:p>
            <a:r>
              <a:rPr lang="en-US" sz="2400" dirty="0"/>
              <a:t>Foothills of the Ozark Mountains</a:t>
            </a:r>
          </a:p>
          <a:p>
            <a:r>
              <a:rPr lang="en-US" sz="2400" dirty="0"/>
              <a:t>The Razorback Greenway with 40 miles of walking and biking trails</a:t>
            </a:r>
          </a:p>
          <a:p>
            <a:r>
              <a:rPr lang="en-US" sz="2400" dirty="0"/>
              <a:t>Legendary live music scene</a:t>
            </a:r>
          </a:p>
          <a:p>
            <a:r>
              <a:rPr lang="en-US" sz="2400" dirty="0"/>
              <a:t>Ozark Natural Foods</a:t>
            </a:r>
          </a:p>
          <a:p>
            <a:r>
              <a:rPr lang="en-US" sz="2400" dirty="0"/>
              <a:t>A vibrant Farmers Market and many local food restaurants</a:t>
            </a:r>
          </a:p>
          <a:p>
            <a:r>
              <a:rPr lang="en-US" sz="2400" dirty="0"/>
              <a:t>Walton Arts Center</a:t>
            </a:r>
          </a:p>
        </p:txBody>
      </p:sp>
      <p:pic>
        <p:nvPicPr>
          <p:cNvPr id="5" name="Content Placeholder 4" descr="A high angle view of a large building&#10;&#10;AI-generated content may be incorrect.">
            <a:extLst>
              <a:ext uri="{FF2B5EF4-FFF2-40B4-BE49-F238E27FC236}">
                <a16:creationId xmlns:a16="http://schemas.microsoft.com/office/drawing/2014/main" id="{961E80E8-2C61-AC80-3A05-2BF439EBEE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10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65418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0542DF-7BE4-2499-D091-36E7EBD03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screens on a wall&#10;&#10;AI-generated content may be incorrect.">
            <a:extLst>
              <a:ext uri="{FF2B5EF4-FFF2-40B4-BE49-F238E27FC236}">
                <a16:creationId xmlns:a16="http://schemas.microsoft.com/office/drawing/2014/main" id="{3E36ECFE-0538-3629-448E-51F7594FEB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91" r="32490" b="-1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CF291C-B134-1EAB-1320-E3474866C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Our distance students connect with us through video-conferencing from their home or office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487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96252B9E-A4A6-0372-2A3B-DFB88CD476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00" r="29419" b="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1B1BA-FDEA-DCB3-9120-2CFC5D71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Most of our classes are synchronous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0F1F9-1CCD-1F7A-462A-ACF54B6A2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4205750"/>
          </a:xfrm>
        </p:spPr>
        <p:txBody>
          <a:bodyPr>
            <a:noAutofit/>
          </a:bodyPr>
          <a:lstStyle/>
          <a:p>
            <a:r>
              <a:rPr lang="en-US" sz="2400" dirty="0"/>
              <a:t>Direct contact with your professor and with other students in the class</a:t>
            </a:r>
          </a:p>
          <a:p>
            <a:r>
              <a:rPr lang="en-US" sz="2400" dirty="0"/>
              <a:t>Advanced technology and support to bring our distance students into the classroom</a:t>
            </a:r>
          </a:p>
          <a:p>
            <a:r>
              <a:rPr lang="en-US" sz="2400" dirty="0"/>
              <a:t>Classroom capture to provide flexibility if students need to miss class for other obligations</a:t>
            </a:r>
          </a:p>
        </p:txBody>
      </p:sp>
    </p:spTree>
    <p:extLst>
      <p:ext uri="{BB962C8B-B14F-4D97-AF65-F5344CB8AC3E}">
        <p14:creationId xmlns:p14="http://schemas.microsoft.com/office/powerpoint/2010/main" val="23747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regnant woman at work">
            <a:extLst>
              <a:ext uri="{FF2B5EF4-FFF2-40B4-BE49-F238E27FC236}">
                <a16:creationId xmlns:a16="http://schemas.microsoft.com/office/drawing/2014/main" id="{584CACCF-389B-FB57-3AF5-CF3A338006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08645-FAE4-A44C-C92E-5A6659F42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We also offer asynchronous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9EA8E-B6B6-7200-A560-B2E6DCA3D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4058674"/>
          </a:xfrm>
        </p:spPr>
        <p:txBody>
          <a:bodyPr>
            <a:noAutofit/>
          </a:bodyPr>
          <a:lstStyle/>
          <a:p>
            <a:r>
              <a:rPr lang="en-US" sz="2400" dirty="0"/>
              <a:t>Allowing students to learn on their own, online</a:t>
            </a:r>
          </a:p>
          <a:p>
            <a:r>
              <a:rPr lang="en-US" sz="2400" dirty="0"/>
              <a:t>Classes developed with the distance education professionals at the University of Arkansas Global Campus</a:t>
            </a:r>
          </a:p>
          <a:p>
            <a:r>
              <a:rPr lang="en-US" sz="2400" dirty="0"/>
              <a:t>Opportunities provided for discussion and Q&amp;A with the professor </a:t>
            </a:r>
          </a:p>
        </p:txBody>
      </p:sp>
    </p:spTree>
    <p:extLst>
      <p:ext uri="{BB962C8B-B14F-4D97-AF65-F5344CB8AC3E}">
        <p14:creationId xmlns:p14="http://schemas.microsoft.com/office/powerpoint/2010/main" val="3074716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in front of a computer&#10;&#10;AI-generated content may be incorrect.">
            <a:extLst>
              <a:ext uri="{FF2B5EF4-FFF2-40B4-BE49-F238E27FC236}">
                <a16:creationId xmlns:a16="http://schemas.microsoft.com/office/drawing/2014/main" id="{F2567141-D46B-3BC8-D6BE-669F1CDF0E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864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7027BC-A378-1972-CE4A-8636961BB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726" y="365125"/>
            <a:ext cx="4137073" cy="1899912"/>
          </a:xfrm>
        </p:spPr>
        <p:txBody>
          <a:bodyPr>
            <a:normAutofit/>
          </a:bodyPr>
          <a:lstStyle/>
          <a:p>
            <a:r>
              <a:rPr lang="en-US" sz="4000" dirty="0"/>
              <a:t>Special condensed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7430B-6D1D-866B-C57B-143475254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400" dirty="0"/>
              <a:t>Allowing students to immerse themselves in a course over several days</a:t>
            </a:r>
          </a:p>
          <a:p>
            <a:r>
              <a:rPr lang="en-US" sz="2400" dirty="0"/>
              <a:t>Taught by nationally recognized food and agricultural law leaders</a:t>
            </a:r>
          </a:p>
        </p:txBody>
      </p:sp>
    </p:spTree>
    <p:extLst>
      <p:ext uri="{BB962C8B-B14F-4D97-AF65-F5344CB8AC3E}">
        <p14:creationId xmlns:p14="http://schemas.microsoft.com/office/powerpoint/2010/main" val="43068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10BA7-47A5-6699-5C99-5AE4B19C4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US" sz="3100" dirty="0">
                <a:solidFill>
                  <a:srgbClr val="FFFFFF"/>
                </a:solidFill>
              </a:rPr>
              <a:t>What are the requirements for the degree? </a:t>
            </a:r>
            <a:br>
              <a:rPr lang="en-US" sz="3100" dirty="0">
                <a:solidFill>
                  <a:srgbClr val="FFFFFF"/>
                </a:solidFill>
              </a:rPr>
            </a:b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Only 24 credits;</a:t>
            </a: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5 required courses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74497C4-7C1E-0308-DC37-BE8B6B85D0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003455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6976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C5D972-4021-CC2D-6E68-EF01EEFE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 up of a blue paper&#10;&#10;AI-generated content may be incorrect.">
            <a:extLst>
              <a:ext uri="{FF2B5EF4-FFF2-40B4-BE49-F238E27FC236}">
                <a16:creationId xmlns:a16="http://schemas.microsoft.com/office/drawing/2014/main" id="{FC0F5107-D996-49AC-3FF6-7536ADA5A14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37FCB-D487-F58B-741F-0EA828044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Additional Electives Designed Specifically for the LL.M. Program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08AE15D-D749-8BE6-1439-5E5203739E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962070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86938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612</Words>
  <Application>Microsoft Macintosh PowerPoint</Application>
  <PresentationFormat>Widescreen</PresentationFormat>
  <Paragraphs>85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Office Theme</vt:lpstr>
      <vt:lpstr>LL.M. Program in Agricultural and Food Law</vt:lpstr>
      <vt:lpstr>Fully integrated program combining students on-campus and students learning by distance</vt:lpstr>
      <vt:lpstr>On-campus students enjoy living in Fayetteville</vt:lpstr>
      <vt:lpstr>Our distance students connect with us through video-conferencing from their home or office</vt:lpstr>
      <vt:lpstr>Most of our classes are synchronous</vt:lpstr>
      <vt:lpstr>We also offer asynchronous classes</vt:lpstr>
      <vt:lpstr>Special condensed courses</vt:lpstr>
      <vt:lpstr>What are the requirements for the degree?   Only 24 credits; 5 required courses</vt:lpstr>
      <vt:lpstr>Additional Electives Designed Specifically for the LL.M. Program</vt:lpstr>
      <vt:lpstr>Who are our students? </vt:lpstr>
      <vt:lpstr>How long does it take to earn the degree? </vt:lpstr>
      <vt:lpstr>How does our LL.M. Program Differ from Law School?  </vt:lpstr>
      <vt:lpstr>How much does it cost? </vt:lpstr>
      <vt:lpstr>How do I apply? </vt:lpstr>
      <vt:lpstr>Join our Network of Ag &amp; Food Law Professionals</vt:lpstr>
      <vt:lpstr>Contact us for more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Susan Schneider</dc:creator>
  <cp:lastModifiedBy>Susan Schneider</cp:lastModifiedBy>
  <cp:revision>12</cp:revision>
  <dcterms:created xsi:type="dcterms:W3CDTF">2026-03-01T20:16:54Z</dcterms:created>
  <dcterms:modified xsi:type="dcterms:W3CDTF">2026-03-17T20:40:51Z</dcterms:modified>
</cp:coreProperties>
</file>